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4"/>
    <p:sldMasterId id="214748370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Inter"/>
      <p:regular r:id="rId27"/>
      <p:bold r:id="rId28"/>
      <p:italic r:id="rId29"/>
      <p:boldItalic r:id="rId30"/>
    </p:embeddedFont>
    <p:embeddedFont>
      <p:font typeface="Lexend"/>
      <p:regular r:id="rId31"/>
      <p:bold r:id="rId32"/>
    </p:embeddedFont>
    <p:embeddedFont>
      <p:font typeface="Roboto Mono"/>
      <p:regular r:id="rId33"/>
      <p:bold r:id="rId34"/>
      <p:italic r:id="rId35"/>
      <p:boldItalic r:id="rId36"/>
    </p:embeddedFont>
    <p:embeddedFont>
      <p:font typeface="Inter Medium"/>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Medium-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Inter-bold.fntdata"/><Relationship Id="rId27" Type="http://schemas.openxmlformats.org/officeDocument/2006/relationships/font" Target="fonts/Inter-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Inter-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exend-regular.fntdata"/><Relationship Id="rId30" Type="http://schemas.openxmlformats.org/officeDocument/2006/relationships/font" Target="fonts/Inter-boldItalic.fntdata"/><Relationship Id="rId11" Type="http://schemas.openxmlformats.org/officeDocument/2006/relationships/slide" Target="slides/slide5.xml"/><Relationship Id="rId33" Type="http://schemas.openxmlformats.org/officeDocument/2006/relationships/font" Target="fonts/RobotoMono-regular.fntdata"/><Relationship Id="rId10" Type="http://schemas.openxmlformats.org/officeDocument/2006/relationships/slide" Target="slides/slide4.xml"/><Relationship Id="rId32" Type="http://schemas.openxmlformats.org/officeDocument/2006/relationships/font" Target="fonts/Lexend-bold.fntdata"/><Relationship Id="rId13" Type="http://schemas.openxmlformats.org/officeDocument/2006/relationships/slide" Target="slides/slide7.xml"/><Relationship Id="rId35" Type="http://schemas.openxmlformats.org/officeDocument/2006/relationships/font" Target="fonts/RobotoMono-italic.fntdata"/><Relationship Id="rId12" Type="http://schemas.openxmlformats.org/officeDocument/2006/relationships/slide" Target="slides/slide6.xml"/><Relationship Id="rId34" Type="http://schemas.openxmlformats.org/officeDocument/2006/relationships/font" Target="fonts/RobotoMono-bold.fntdata"/><Relationship Id="rId15" Type="http://schemas.openxmlformats.org/officeDocument/2006/relationships/slide" Target="slides/slide9.xml"/><Relationship Id="rId37" Type="http://schemas.openxmlformats.org/officeDocument/2006/relationships/font" Target="fonts/InterMedium-regular.fntdata"/><Relationship Id="rId14" Type="http://schemas.openxmlformats.org/officeDocument/2006/relationships/slide" Target="slides/slide8.xml"/><Relationship Id="rId36" Type="http://schemas.openxmlformats.org/officeDocument/2006/relationships/font" Target="fonts/RobotoMono-boldItalic.fntdata"/><Relationship Id="rId17" Type="http://schemas.openxmlformats.org/officeDocument/2006/relationships/slide" Target="slides/slide11.xml"/><Relationship Id="rId39" Type="http://schemas.openxmlformats.org/officeDocument/2006/relationships/font" Target="fonts/InterMedium-italic.fntdata"/><Relationship Id="rId16" Type="http://schemas.openxmlformats.org/officeDocument/2006/relationships/slide" Target="slides/slide10.xml"/><Relationship Id="rId38" Type="http://schemas.openxmlformats.org/officeDocument/2006/relationships/font" Target="fonts/InterMedium-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ce57317a9a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ce57317a9a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ce57317a9a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ce57317a9a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made a </a:t>
            </a:r>
            <a:r>
              <a:rPr lang="en"/>
              <a:t>virtual</a:t>
            </a:r>
            <a:r>
              <a:rPr lang="en"/>
              <a:t> tour of the inside of Willis using an </a:t>
            </a:r>
            <a:r>
              <a:rPr lang="en"/>
              <a:t>interactive</a:t>
            </a:r>
            <a:r>
              <a:rPr lang="en"/>
              <a:t> media platform called Thinglink. Due to privacy reasons, we did not capture the professor’s offices and most classrooms; however, we were able to scan the main areas and lounges of each floor as well as the </a:t>
            </a:r>
            <a:r>
              <a:rPr lang="en"/>
              <a:t>staircase</a:t>
            </a:r>
            <a:r>
              <a:rPr lang="en"/>
              <a:t> leading up and down to them, with floor plans on the top right corner to guide you.</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ce6c4a89a0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ce6c4a89a0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added </a:t>
            </a:r>
            <a:r>
              <a:rPr lang="en"/>
              <a:t>interactive</a:t>
            </a:r>
            <a:r>
              <a:rPr lang="en"/>
              <a:t> floor plans to </a:t>
            </a:r>
            <a:r>
              <a:rPr lang="en"/>
              <a:t>the</a:t>
            </a:r>
            <a:r>
              <a:rPr lang="en"/>
              <a:t> ThingLink to allow for </a:t>
            </a:r>
            <a:r>
              <a:rPr lang="en"/>
              <a:t>even</a:t>
            </a:r>
            <a:r>
              <a:rPr lang="en"/>
              <a:t> easier navigation. It took some trial and error, but I was able to upload all of the floor plans which I got from Carleton’s website, and was then able to add hotspots.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ce57317a9a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ce57317a9a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exterior of Willis Hall, we created a Gaussian splat model using Scaniverse. This allowed us to capture the full outside of the building in 3D. The model can be rotated and explored directly on our website, giving users a realistic view of the building before entering the interior tour.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ce57317a9a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ce57317a9a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ce57317a9a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ce57317a9a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ce57317a9a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ce57317a9a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cea0052965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cea0052965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contacted Austin about being unable to embed the </a:t>
            </a:r>
            <a:r>
              <a:rPr lang="en"/>
              <a:t>scenario</a:t>
            </a:r>
            <a:r>
              <a:rPr lang="en"/>
              <a:t> into the website, and he told us that he is </a:t>
            </a:r>
            <a:r>
              <a:rPr lang="en"/>
              <a:t>touch with people in charge of the Thinglink license.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ce57317a9a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ce57317a9a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project is unique because it takes a historical deep dive into of one of Carleton’s most renowned </a:t>
            </a:r>
            <a:r>
              <a:rPr lang="en"/>
              <a:t>academic buildings. If you’ve never been inside, you’ve certainly heard the clocktower strike with each passing hour. We hope that with this project you become more educated in the history of Willis Hall with possible renovations coming soon.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ce57317a9a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ce57317a9a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cea005296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cea005296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ce6562965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ce6562965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chose Willis Hall because it is one of the oldest and most recognizable buildings on campus. It has a long history of serving different purposes. We also recently found out that parts of the interior are going to be undergoing renovation, which made this project a good opportunity to document the building as it exists today.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cea0052965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cea0052965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 this project, we applied everything we learned in class into making a website dedicated to highlighting the history of Willis Hall. We are proud of the product we made, and can’t wait for you to see the final project.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ce57317a9a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ce57317a9a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ce6562965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ce6562965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project combines several digital tools to build an interactive experience. We used</a:t>
            </a:r>
            <a:r>
              <a:rPr lang="en">
                <a:solidFill>
                  <a:schemeClr val="dk1"/>
                </a:solidFill>
              </a:rPr>
              <a:t> Flourish to build a historical timeline,</a:t>
            </a:r>
            <a:endParaRPr>
              <a:solidFill>
                <a:schemeClr val="dk1"/>
              </a:solidFill>
            </a:endParaRPr>
          </a:p>
          <a:p>
            <a:pPr indent="0" lvl="0" marL="0" rtl="0" algn="l">
              <a:spcBef>
                <a:spcPts val="0"/>
              </a:spcBef>
              <a:spcAft>
                <a:spcPts val="0"/>
              </a:spcAft>
              <a:buNone/>
            </a:pPr>
            <a:r>
              <a:rPr lang="en"/>
              <a:t> PolyCam to capture interior panoramas, Scaniverse to create a 3D splat model of the exterior, and ThingLink to add interactive hotspots to a tour of the building.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ce57317a9a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ce57317a9a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KB - Super useful site on Carleton with history dating back to 1867</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ce6562965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ce6562965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KB - Flourish has so many graph and data viz options, we settled on an interactive timeline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ce57317a9a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ce57317a9a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KB - </a:t>
            </a:r>
            <a:r>
              <a:rPr lang="en"/>
              <a:t>transferred</a:t>
            </a:r>
            <a:r>
              <a:rPr lang="en"/>
              <a:t> data manually from the website of willis to here, but it could be very easy to have a spreadsheet as well and you can </a:t>
            </a:r>
            <a:r>
              <a:rPr lang="en"/>
              <a:t>upload</a:t>
            </a:r>
            <a:r>
              <a:rPr lang="en"/>
              <a:t> it into here for reproducibility.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ce57317a9a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ce57317a9a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KB - Customization and perfection, exporting in an easily </a:t>
            </a:r>
            <a:r>
              <a:rPr lang="en"/>
              <a:t>embeddable</a:t>
            </a:r>
            <a:r>
              <a:rPr lang="en"/>
              <a:t> way for quick and easy data VIZ.</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ce57317a9a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ce57317a9a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order to get the panoramic photos for the thing link tour, we used Polycam. We </a:t>
            </a:r>
            <a:r>
              <a:rPr lang="en"/>
              <a:t>slowly made a 360 degree turn in each room we scanned to get these photos. The scans are a pretty slow process. We decided to show this in one of the images, where I was able to move to 3 different parts of the room as the camera slowly turned. Once the panoramics were complete they were converted to jpegs and uploaded to Thinglink as images to turn into scenes.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layout" type="title">
  <p:cSld name="TITLE">
    <p:spTree>
      <p:nvGrpSpPr>
        <p:cNvPr id="54" name="Shape 54"/>
        <p:cNvGrpSpPr/>
        <p:nvPr/>
      </p:nvGrpSpPr>
      <p:grpSpPr>
        <a:xfrm>
          <a:off x="0" y="0"/>
          <a:ext cx="0" cy="0"/>
          <a:chOff x="0" y="0"/>
          <a:chExt cx="0" cy="0"/>
        </a:xfrm>
      </p:grpSpPr>
      <p:sp>
        <p:nvSpPr>
          <p:cNvPr id="55" name="Google Shape;55;p14"/>
          <p:cNvSpPr/>
          <p:nvPr>
            <p:ph idx="2" type="pic"/>
          </p:nvPr>
        </p:nvSpPr>
        <p:spPr>
          <a:xfrm>
            <a:off x="5034275" y="226500"/>
            <a:ext cx="3883200" cy="4690500"/>
          </a:xfrm>
          <a:prstGeom prst="rect">
            <a:avLst/>
          </a:prstGeom>
          <a:noFill/>
          <a:ln cap="flat" cmpd="sng" w="9525">
            <a:solidFill>
              <a:schemeClr val="dk1"/>
            </a:solidFill>
            <a:prstDash val="solid"/>
            <a:round/>
            <a:headEnd len="sm" w="sm" type="none"/>
            <a:tailEnd len="sm" w="sm" type="none"/>
          </a:ln>
        </p:spPr>
      </p:sp>
      <p:sp>
        <p:nvSpPr>
          <p:cNvPr id="56" name="Google Shape;56;p14"/>
          <p:cNvSpPr/>
          <p:nvPr>
            <p:ph idx="3" type="pic"/>
          </p:nvPr>
        </p:nvSpPr>
        <p:spPr>
          <a:xfrm>
            <a:off x="226525" y="2975750"/>
            <a:ext cx="4458900" cy="1941300"/>
          </a:xfrm>
          <a:prstGeom prst="rect">
            <a:avLst/>
          </a:prstGeom>
          <a:noFill/>
          <a:ln>
            <a:noFill/>
          </a:ln>
        </p:spPr>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4"/>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9" name="Google Shape;59;p14"/>
          <p:cNvSpPr txBox="1"/>
          <p:nvPr>
            <p:ph idx="4" type="title"/>
          </p:nvPr>
        </p:nvSpPr>
        <p:spPr>
          <a:xfrm>
            <a:off x="3038125"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with details">
  <p:cSld name="TITLE_1">
    <p:spTree>
      <p:nvGrpSpPr>
        <p:cNvPr id="60" name="Shape 60"/>
        <p:cNvGrpSpPr/>
        <p:nvPr/>
      </p:nvGrpSpPr>
      <p:grpSpPr>
        <a:xfrm>
          <a:off x="0" y="0"/>
          <a:ext cx="0" cy="0"/>
          <a:chOff x="0" y="0"/>
          <a:chExt cx="0" cy="0"/>
        </a:xfrm>
      </p:grpSpPr>
      <p:sp>
        <p:nvSpPr>
          <p:cNvPr id="61" name="Google Shape;61;p15"/>
          <p:cNvSpPr/>
          <p:nvPr>
            <p:ph idx="2" type="pic"/>
          </p:nvPr>
        </p:nvSpPr>
        <p:spPr>
          <a:xfrm>
            <a:off x="5034275" y="226500"/>
            <a:ext cx="3883200" cy="4690500"/>
          </a:xfrm>
          <a:prstGeom prst="rect">
            <a:avLst/>
          </a:prstGeom>
          <a:noFill/>
          <a:ln cap="flat" cmpd="sng" w="9525">
            <a:solidFill>
              <a:schemeClr val="dk1"/>
            </a:solidFill>
            <a:prstDash val="solid"/>
            <a:round/>
            <a:headEnd len="sm" w="sm" type="none"/>
            <a:tailEnd len="sm" w="sm" type="none"/>
          </a:ln>
        </p:spPr>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15"/>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15"/>
          <p:cNvSpPr txBox="1"/>
          <p:nvPr>
            <p:ph idx="3" type="title"/>
          </p:nvPr>
        </p:nvSpPr>
        <p:spPr>
          <a:xfrm>
            <a:off x="3038125"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65" name="Google Shape;65;p15"/>
          <p:cNvSpPr txBox="1"/>
          <p:nvPr>
            <p:ph idx="4" type="title"/>
          </p:nvPr>
        </p:nvSpPr>
        <p:spPr>
          <a:xfrm>
            <a:off x="226525" y="630625"/>
            <a:ext cx="44589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 name="Google Shape;66;p15"/>
          <p:cNvSpPr txBox="1"/>
          <p:nvPr>
            <p:ph idx="1" type="body"/>
          </p:nvPr>
        </p:nvSpPr>
        <p:spPr>
          <a:xfrm>
            <a:off x="266700" y="4099025"/>
            <a:ext cx="4458900" cy="847500"/>
          </a:xfrm>
          <a:prstGeom prst="rect">
            <a:avLst/>
          </a:prstGeom>
        </p:spPr>
        <p:txBody>
          <a:bodyPr anchorCtr="0" anchor="b" bIns="91425" lIns="91425" spcFirstLastPara="1" rIns="91425" wrap="square" tIns="91425">
            <a:noAutofit/>
          </a:bodyPr>
          <a:lstStyle>
            <a:lvl1pPr indent="-330200" lvl="0" marL="457200">
              <a:lnSpc>
                <a:spcPct val="90000"/>
              </a:lnSpc>
              <a:spcBef>
                <a:spcPts val="0"/>
              </a:spcBef>
              <a:spcAft>
                <a:spcPts val="0"/>
              </a:spcAft>
              <a:buSzPts val="1600"/>
              <a:buChar char="●"/>
              <a:defRPr sz="1600"/>
            </a:lvl1pPr>
            <a:lvl2pPr indent="-330200" lvl="1" marL="914400">
              <a:lnSpc>
                <a:spcPct val="90000"/>
              </a:lnSpc>
              <a:spcBef>
                <a:spcPts val="0"/>
              </a:spcBef>
              <a:spcAft>
                <a:spcPts val="0"/>
              </a:spcAft>
              <a:buSzPts val="1600"/>
              <a:buChar char="○"/>
              <a:defRPr sz="1600"/>
            </a:lvl2pPr>
            <a:lvl3pPr indent="-330200" lvl="2" marL="1371600">
              <a:lnSpc>
                <a:spcPct val="90000"/>
              </a:lnSpc>
              <a:spcBef>
                <a:spcPts val="0"/>
              </a:spcBef>
              <a:spcAft>
                <a:spcPts val="0"/>
              </a:spcAft>
              <a:buSzPts val="1600"/>
              <a:buChar char="■"/>
              <a:defRPr sz="1600"/>
            </a:lvl3pPr>
            <a:lvl4pPr indent="-330200" lvl="3" marL="1828800">
              <a:lnSpc>
                <a:spcPct val="90000"/>
              </a:lnSpc>
              <a:spcBef>
                <a:spcPts val="0"/>
              </a:spcBef>
              <a:spcAft>
                <a:spcPts val="0"/>
              </a:spcAft>
              <a:buSzPts val="1600"/>
              <a:buChar char="●"/>
              <a:defRPr sz="1600"/>
            </a:lvl4pPr>
            <a:lvl5pPr indent="-330200" lvl="4" marL="2286000">
              <a:lnSpc>
                <a:spcPct val="90000"/>
              </a:lnSpc>
              <a:spcBef>
                <a:spcPts val="0"/>
              </a:spcBef>
              <a:spcAft>
                <a:spcPts val="0"/>
              </a:spcAft>
              <a:buSzPts val="1600"/>
              <a:buChar char="○"/>
              <a:defRPr sz="1600"/>
            </a:lvl5pPr>
            <a:lvl6pPr indent="-330200" lvl="5" marL="2743200">
              <a:lnSpc>
                <a:spcPct val="90000"/>
              </a:lnSpc>
              <a:spcBef>
                <a:spcPts val="0"/>
              </a:spcBef>
              <a:spcAft>
                <a:spcPts val="0"/>
              </a:spcAft>
              <a:buSzPts val="1600"/>
              <a:buChar char="■"/>
              <a:defRPr sz="1600"/>
            </a:lvl6pPr>
            <a:lvl7pPr indent="-330200" lvl="6" marL="3200400">
              <a:lnSpc>
                <a:spcPct val="90000"/>
              </a:lnSpc>
              <a:spcBef>
                <a:spcPts val="0"/>
              </a:spcBef>
              <a:spcAft>
                <a:spcPts val="0"/>
              </a:spcAft>
              <a:buSzPts val="1600"/>
              <a:buChar char="●"/>
              <a:defRPr sz="1600"/>
            </a:lvl7pPr>
            <a:lvl8pPr indent="-330200" lvl="7" marL="3657600">
              <a:lnSpc>
                <a:spcPct val="90000"/>
              </a:lnSpc>
              <a:spcBef>
                <a:spcPts val="0"/>
              </a:spcBef>
              <a:spcAft>
                <a:spcPts val="0"/>
              </a:spcAft>
              <a:buSzPts val="1600"/>
              <a:buChar char="○"/>
              <a:defRPr sz="1600"/>
            </a:lvl8pPr>
            <a:lvl9pPr indent="-330200" lvl="8" marL="4114800">
              <a:lnSpc>
                <a:spcPct val="90000"/>
              </a:lnSpc>
              <a:spcBef>
                <a:spcPts val="0"/>
              </a:spcBef>
              <a:spcAft>
                <a:spcPts val="0"/>
              </a:spcAft>
              <a:buSzPts val="1600"/>
              <a:buChar char="■"/>
              <a:defRPr sz="1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1_2">
    <p:spTree>
      <p:nvGrpSpPr>
        <p:cNvPr id="67" name="Shape 67"/>
        <p:cNvGrpSpPr/>
        <p:nvPr/>
      </p:nvGrpSpPr>
      <p:grpSpPr>
        <a:xfrm>
          <a:off x="0" y="0"/>
          <a:ext cx="0" cy="0"/>
          <a:chOff x="0" y="0"/>
          <a:chExt cx="0" cy="0"/>
        </a:xfrm>
      </p:grpSpPr>
      <p:sp>
        <p:nvSpPr>
          <p:cNvPr id="68" name="Google Shape;68;p16"/>
          <p:cNvSpPr/>
          <p:nvPr>
            <p:ph idx="2" type="pic"/>
          </p:nvPr>
        </p:nvSpPr>
        <p:spPr>
          <a:xfrm>
            <a:off x="5034275" y="226500"/>
            <a:ext cx="3883200" cy="4690500"/>
          </a:xfrm>
          <a:prstGeom prst="rect">
            <a:avLst/>
          </a:prstGeom>
          <a:noFill/>
          <a:ln cap="flat" cmpd="sng" w="9525">
            <a:solidFill>
              <a:schemeClr val="dk1"/>
            </a:solidFill>
            <a:prstDash val="solid"/>
            <a:round/>
            <a:headEnd len="sm" w="sm" type="none"/>
            <a:tailEnd len="sm" w="sm" type="none"/>
          </a:ln>
        </p:spPr>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16"/>
          <p:cNvSpPr txBox="1"/>
          <p:nvPr>
            <p:ph type="title"/>
          </p:nvPr>
        </p:nvSpPr>
        <p:spPr>
          <a:xfrm>
            <a:off x="226525" y="630625"/>
            <a:ext cx="44589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1_1">
    <p:spTree>
      <p:nvGrpSpPr>
        <p:cNvPr id="71" name="Shape 71"/>
        <p:cNvGrpSpPr/>
        <p:nvPr/>
      </p:nvGrpSpPr>
      <p:grpSpPr>
        <a:xfrm>
          <a:off x="0" y="0"/>
          <a:ext cx="0" cy="0"/>
          <a:chOff x="0" y="0"/>
          <a:chExt cx="0" cy="0"/>
        </a:xfrm>
      </p:grpSpPr>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7"/>
          <p:cNvSpPr txBox="1"/>
          <p:nvPr>
            <p:ph type="title"/>
          </p:nvPr>
        </p:nvSpPr>
        <p:spPr>
          <a:xfrm>
            <a:off x="226525" y="630625"/>
            <a:ext cx="44589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p17"/>
          <p:cNvSpPr txBox="1"/>
          <p:nvPr>
            <p:ph idx="1" type="body"/>
          </p:nvPr>
        </p:nvSpPr>
        <p:spPr>
          <a:xfrm>
            <a:off x="226525" y="2857625"/>
            <a:ext cx="4458900" cy="2088900"/>
          </a:xfrm>
          <a:prstGeom prst="rect">
            <a:avLst/>
          </a:prstGeom>
        </p:spPr>
        <p:txBody>
          <a:bodyPr anchorCtr="0" anchor="b" bIns="91425" lIns="91425" spcFirstLastPara="1" rIns="91425" wrap="square" tIns="91425">
            <a:noAutofit/>
          </a:bodyPr>
          <a:lstStyle>
            <a:lvl1pPr indent="-330200" lvl="0" marL="457200">
              <a:lnSpc>
                <a:spcPct val="90000"/>
              </a:lnSpc>
              <a:spcBef>
                <a:spcPts val="0"/>
              </a:spcBef>
              <a:spcAft>
                <a:spcPts val="0"/>
              </a:spcAft>
              <a:buSzPts val="1600"/>
              <a:buChar char="●"/>
              <a:defRPr sz="1600"/>
            </a:lvl1pPr>
            <a:lvl2pPr indent="-330200" lvl="1" marL="914400">
              <a:lnSpc>
                <a:spcPct val="90000"/>
              </a:lnSpc>
              <a:spcBef>
                <a:spcPts val="0"/>
              </a:spcBef>
              <a:spcAft>
                <a:spcPts val="0"/>
              </a:spcAft>
              <a:buSzPts val="1600"/>
              <a:buChar char="○"/>
              <a:defRPr sz="1600"/>
            </a:lvl2pPr>
            <a:lvl3pPr indent="-330200" lvl="2" marL="1371600">
              <a:lnSpc>
                <a:spcPct val="90000"/>
              </a:lnSpc>
              <a:spcBef>
                <a:spcPts val="0"/>
              </a:spcBef>
              <a:spcAft>
                <a:spcPts val="0"/>
              </a:spcAft>
              <a:buSzPts val="1600"/>
              <a:buChar char="■"/>
              <a:defRPr sz="1600"/>
            </a:lvl3pPr>
            <a:lvl4pPr indent="-330200" lvl="3" marL="1828800">
              <a:lnSpc>
                <a:spcPct val="90000"/>
              </a:lnSpc>
              <a:spcBef>
                <a:spcPts val="0"/>
              </a:spcBef>
              <a:spcAft>
                <a:spcPts val="0"/>
              </a:spcAft>
              <a:buSzPts val="1600"/>
              <a:buChar char="●"/>
              <a:defRPr sz="1600"/>
            </a:lvl4pPr>
            <a:lvl5pPr indent="-330200" lvl="4" marL="2286000">
              <a:lnSpc>
                <a:spcPct val="90000"/>
              </a:lnSpc>
              <a:spcBef>
                <a:spcPts val="0"/>
              </a:spcBef>
              <a:spcAft>
                <a:spcPts val="0"/>
              </a:spcAft>
              <a:buSzPts val="1600"/>
              <a:buChar char="○"/>
              <a:defRPr sz="1600"/>
            </a:lvl5pPr>
            <a:lvl6pPr indent="-330200" lvl="5" marL="2743200">
              <a:lnSpc>
                <a:spcPct val="90000"/>
              </a:lnSpc>
              <a:spcBef>
                <a:spcPts val="0"/>
              </a:spcBef>
              <a:spcAft>
                <a:spcPts val="0"/>
              </a:spcAft>
              <a:buSzPts val="1600"/>
              <a:buChar char="■"/>
              <a:defRPr sz="1600"/>
            </a:lvl6pPr>
            <a:lvl7pPr indent="-330200" lvl="6" marL="3200400">
              <a:lnSpc>
                <a:spcPct val="90000"/>
              </a:lnSpc>
              <a:spcBef>
                <a:spcPts val="0"/>
              </a:spcBef>
              <a:spcAft>
                <a:spcPts val="0"/>
              </a:spcAft>
              <a:buSzPts val="1600"/>
              <a:buChar char="●"/>
              <a:defRPr sz="1600"/>
            </a:lvl7pPr>
            <a:lvl8pPr indent="-330200" lvl="7" marL="3657600">
              <a:lnSpc>
                <a:spcPct val="90000"/>
              </a:lnSpc>
              <a:spcBef>
                <a:spcPts val="0"/>
              </a:spcBef>
              <a:spcAft>
                <a:spcPts val="0"/>
              </a:spcAft>
              <a:buSzPts val="1600"/>
              <a:buChar char="○"/>
              <a:defRPr sz="1600"/>
            </a:lvl8pPr>
            <a:lvl9pPr indent="-330200" lvl="8" marL="4114800">
              <a:lnSpc>
                <a:spcPct val="90000"/>
              </a:lnSpc>
              <a:spcBef>
                <a:spcPts val="0"/>
              </a:spcBef>
              <a:spcAft>
                <a:spcPts val="0"/>
              </a:spcAft>
              <a:buSzPts val="1600"/>
              <a:buChar char="■"/>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secHead">
  <p:cSld name="SECTION_HEADER">
    <p:spTree>
      <p:nvGrpSpPr>
        <p:cNvPr id="75" name="Shape 75"/>
        <p:cNvGrpSpPr/>
        <p:nvPr/>
      </p:nvGrpSpPr>
      <p:grpSpPr>
        <a:xfrm>
          <a:off x="0" y="0"/>
          <a:ext cx="0" cy="0"/>
          <a:chOff x="0" y="0"/>
          <a:chExt cx="0" cy="0"/>
        </a:xfrm>
      </p:grpSpPr>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8"/>
          <p:cNvSpPr txBox="1"/>
          <p:nvPr>
            <p:ph idx="1" type="body"/>
          </p:nvPr>
        </p:nvSpPr>
        <p:spPr>
          <a:xfrm>
            <a:off x="6325910" y="2621103"/>
            <a:ext cx="2612700" cy="2201100"/>
          </a:xfrm>
          <a:prstGeom prst="rect">
            <a:avLst/>
          </a:prstGeom>
        </p:spPr>
        <p:txBody>
          <a:bodyPr anchorCtr="0" anchor="ctr" bIns="91425" lIns="91425" spcFirstLastPara="1" rIns="91425" wrap="square" tIns="91425">
            <a:noAutofit/>
          </a:bodyPr>
          <a:lstStyle>
            <a:lvl1pPr indent="-330200" lvl="0" marL="457200" algn="r">
              <a:spcBef>
                <a:spcPts val="0"/>
              </a:spcBef>
              <a:spcAft>
                <a:spcPts val="0"/>
              </a:spcAft>
              <a:buSzPts val="1600"/>
              <a:buFont typeface="Inter Medium"/>
              <a:buChar char="●"/>
              <a:defRPr sz="1600">
                <a:latin typeface="Inter Medium"/>
                <a:ea typeface="Inter Medium"/>
                <a:cs typeface="Inter Medium"/>
                <a:sym typeface="Inter Medium"/>
              </a:defRPr>
            </a:lvl1pPr>
            <a:lvl2pPr indent="-330200" lvl="1" marL="914400" algn="r">
              <a:spcBef>
                <a:spcPts val="0"/>
              </a:spcBef>
              <a:spcAft>
                <a:spcPts val="0"/>
              </a:spcAft>
              <a:buSzPts val="1600"/>
              <a:buFont typeface="Inter Medium"/>
              <a:buChar char="○"/>
              <a:defRPr sz="1600">
                <a:latin typeface="Inter Medium"/>
                <a:ea typeface="Inter Medium"/>
                <a:cs typeface="Inter Medium"/>
                <a:sym typeface="Inter Medium"/>
              </a:defRPr>
            </a:lvl2pPr>
            <a:lvl3pPr indent="-330200" lvl="2" marL="1371600" algn="r">
              <a:spcBef>
                <a:spcPts val="0"/>
              </a:spcBef>
              <a:spcAft>
                <a:spcPts val="0"/>
              </a:spcAft>
              <a:buSzPts val="1600"/>
              <a:buFont typeface="Inter Medium"/>
              <a:buChar char="■"/>
              <a:defRPr sz="1600">
                <a:latin typeface="Inter Medium"/>
                <a:ea typeface="Inter Medium"/>
                <a:cs typeface="Inter Medium"/>
                <a:sym typeface="Inter Medium"/>
              </a:defRPr>
            </a:lvl3pPr>
            <a:lvl4pPr indent="-330200" lvl="3" marL="1828800" algn="r">
              <a:spcBef>
                <a:spcPts val="0"/>
              </a:spcBef>
              <a:spcAft>
                <a:spcPts val="0"/>
              </a:spcAft>
              <a:buSzPts val="1600"/>
              <a:buFont typeface="Inter Medium"/>
              <a:buChar char="●"/>
              <a:defRPr sz="1600">
                <a:latin typeface="Inter Medium"/>
                <a:ea typeface="Inter Medium"/>
                <a:cs typeface="Inter Medium"/>
                <a:sym typeface="Inter Medium"/>
              </a:defRPr>
            </a:lvl4pPr>
            <a:lvl5pPr indent="-330200" lvl="4" marL="2286000" algn="r">
              <a:spcBef>
                <a:spcPts val="0"/>
              </a:spcBef>
              <a:spcAft>
                <a:spcPts val="0"/>
              </a:spcAft>
              <a:buSzPts val="1600"/>
              <a:buFont typeface="Inter Medium"/>
              <a:buChar char="○"/>
              <a:defRPr sz="1600">
                <a:latin typeface="Inter Medium"/>
                <a:ea typeface="Inter Medium"/>
                <a:cs typeface="Inter Medium"/>
                <a:sym typeface="Inter Medium"/>
              </a:defRPr>
            </a:lvl5pPr>
            <a:lvl6pPr indent="-330200" lvl="5" marL="2743200" algn="r">
              <a:spcBef>
                <a:spcPts val="0"/>
              </a:spcBef>
              <a:spcAft>
                <a:spcPts val="0"/>
              </a:spcAft>
              <a:buSzPts val="1600"/>
              <a:buFont typeface="Inter Medium"/>
              <a:buChar char="■"/>
              <a:defRPr sz="1600">
                <a:latin typeface="Inter Medium"/>
                <a:ea typeface="Inter Medium"/>
                <a:cs typeface="Inter Medium"/>
                <a:sym typeface="Inter Medium"/>
              </a:defRPr>
            </a:lvl6pPr>
            <a:lvl7pPr indent="-330200" lvl="6" marL="3200400" algn="r">
              <a:spcBef>
                <a:spcPts val="0"/>
              </a:spcBef>
              <a:spcAft>
                <a:spcPts val="0"/>
              </a:spcAft>
              <a:buSzPts val="1600"/>
              <a:buFont typeface="Inter Medium"/>
              <a:buChar char="●"/>
              <a:defRPr sz="1600">
                <a:latin typeface="Inter Medium"/>
                <a:ea typeface="Inter Medium"/>
                <a:cs typeface="Inter Medium"/>
                <a:sym typeface="Inter Medium"/>
              </a:defRPr>
            </a:lvl7pPr>
            <a:lvl8pPr indent="-330200" lvl="7" marL="3657600" algn="r">
              <a:spcBef>
                <a:spcPts val="0"/>
              </a:spcBef>
              <a:spcAft>
                <a:spcPts val="0"/>
              </a:spcAft>
              <a:buSzPts val="1600"/>
              <a:buFont typeface="Inter Medium"/>
              <a:buChar char="○"/>
              <a:defRPr sz="1600">
                <a:latin typeface="Inter Medium"/>
                <a:ea typeface="Inter Medium"/>
                <a:cs typeface="Inter Medium"/>
                <a:sym typeface="Inter Medium"/>
              </a:defRPr>
            </a:lvl8pPr>
            <a:lvl9pPr indent="-330200" lvl="8" marL="4114800" algn="r">
              <a:spcBef>
                <a:spcPts val="0"/>
              </a:spcBef>
              <a:spcAft>
                <a:spcPts val="0"/>
              </a:spcAft>
              <a:buSzPts val="1600"/>
              <a:buFont typeface="Inter Medium"/>
              <a:buChar char="■"/>
              <a:defRPr sz="1600">
                <a:latin typeface="Inter Medium"/>
                <a:ea typeface="Inter Medium"/>
                <a:cs typeface="Inter Medium"/>
                <a:sym typeface="Inter Medium"/>
              </a:defRPr>
            </a:lvl9pPr>
          </a:lstStyle>
          <a:p/>
        </p:txBody>
      </p:sp>
      <p:sp>
        <p:nvSpPr>
          <p:cNvPr id="78" name="Google Shape;78;p18"/>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 name="Google Shape;79;p18"/>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80" name="Google Shape;80;p18"/>
          <p:cNvSpPr txBox="1"/>
          <p:nvPr>
            <p:ph idx="3" type="body"/>
          </p:nvPr>
        </p:nvSpPr>
        <p:spPr>
          <a:xfrm>
            <a:off x="226525" y="2621103"/>
            <a:ext cx="336600" cy="2201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Font typeface="Inter Medium"/>
              <a:buChar char="●"/>
              <a:defRPr sz="1600">
                <a:latin typeface="Inter Medium"/>
                <a:ea typeface="Inter Medium"/>
                <a:cs typeface="Inter Medium"/>
                <a:sym typeface="Inter Medium"/>
              </a:defRPr>
            </a:lvl1pPr>
            <a:lvl2pPr indent="-330200" lvl="1" marL="914400">
              <a:spcBef>
                <a:spcPts val="0"/>
              </a:spcBef>
              <a:spcAft>
                <a:spcPts val="0"/>
              </a:spcAft>
              <a:buSzPts val="1600"/>
              <a:buFont typeface="Inter Medium"/>
              <a:buChar char="○"/>
              <a:defRPr sz="1600">
                <a:latin typeface="Inter Medium"/>
                <a:ea typeface="Inter Medium"/>
                <a:cs typeface="Inter Medium"/>
                <a:sym typeface="Inter Medium"/>
              </a:defRPr>
            </a:lvl2pPr>
            <a:lvl3pPr indent="-330200" lvl="2" marL="1371600">
              <a:spcBef>
                <a:spcPts val="0"/>
              </a:spcBef>
              <a:spcAft>
                <a:spcPts val="0"/>
              </a:spcAft>
              <a:buSzPts val="1600"/>
              <a:buFont typeface="Inter Medium"/>
              <a:buChar char="■"/>
              <a:defRPr sz="1600">
                <a:latin typeface="Inter Medium"/>
                <a:ea typeface="Inter Medium"/>
                <a:cs typeface="Inter Medium"/>
                <a:sym typeface="Inter Medium"/>
              </a:defRPr>
            </a:lvl3pPr>
            <a:lvl4pPr indent="-330200" lvl="3" marL="1828800">
              <a:spcBef>
                <a:spcPts val="0"/>
              </a:spcBef>
              <a:spcAft>
                <a:spcPts val="0"/>
              </a:spcAft>
              <a:buSzPts val="1600"/>
              <a:buFont typeface="Inter Medium"/>
              <a:buChar char="●"/>
              <a:defRPr sz="1600">
                <a:latin typeface="Inter Medium"/>
                <a:ea typeface="Inter Medium"/>
                <a:cs typeface="Inter Medium"/>
                <a:sym typeface="Inter Medium"/>
              </a:defRPr>
            </a:lvl4pPr>
            <a:lvl5pPr indent="-330200" lvl="4" marL="2286000">
              <a:spcBef>
                <a:spcPts val="0"/>
              </a:spcBef>
              <a:spcAft>
                <a:spcPts val="0"/>
              </a:spcAft>
              <a:buSzPts val="1600"/>
              <a:buFont typeface="Inter Medium"/>
              <a:buChar char="○"/>
              <a:defRPr sz="1600">
                <a:latin typeface="Inter Medium"/>
                <a:ea typeface="Inter Medium"/>
                <a:cs typeface="Inter Medium"/>
                <a:sym typeface="Inter Medium"/>
              </a:defRPr>
            </a:lvl5pPr>
            <a:lvl6pPr indent="-330200" lvl="5" marL="2743200">
              <a:spcBef>
                <a:spcPts val="0"/>
              </a:spcBef>
              <a:spcAft>
                <a:spcPts val="0"/>
              </a:spcAft>
              <a:buSzPts val="1600"/>
              <a:buFont typeface="Inter Medium"/>
              <a:buChar char="■"/>
              <a:defRPr sz="1600">
                <a:latin typeface="Inter Medium"/>
                <a:ea typeface="Inter Medium"/>
                <a:cs typeface="Inter Medium"/>
                <a:sym typeface="Inter Medium"/>
              </a:defRPr>
            </a:lvl6pPr>
            <a:lvl7pPr indent="-330200" lvl="6" marL="3200400">
              <a:spcBef>
                <a:spcPts val="0"/>
              </a:spcBef>
              <a:spcAft>
                <a:spcPts val="0"/>
              </a:spcAft>
              <a:buSzPts val="1600"/>
              <a:buFont typeface="Inter Medium"/>
              <a:buChar char="●"/>
              <a:defRPr sz="1600">
                <a:latin typeface="Inter Medium"/>
                <a:ea typeface="Inter Medium"/>
                <a:cs typeface="Inter Medium"/>
                <a:sym typeface="Inter Medium"/>
              </a:defRPr>
            </a:lvl7pPr>
            <a:lvl8pPr indent="-330200" lvl="7" marL="3657600">
              <a:spcBef>
                <a:spcPts val="0"/>
              </a:spcBef>
              <a:spcAft>
                <a:spcPts val="0"/>
              </a:spcAft>
              <a:buSzPts val="1600"/>
              <a:buFont typeface="Inter Medium"/>
              <a:buChar char="○"/>
              <a:defRPr sz="1600">
                <a:latin typeface="Inter Medium"/>
                <a:ea typeface="Inter Medium"/>
                <a:cs typeface="Inter Medium"/>
                <a:sym typeface="Inter Medium"/>
              </a:defRPr>
            </a:lvl8pPr>
            <a:lvl9pPr indent="-330200" lvl="8" marL="4114800">
              <a:spcBef>
                <a:spcPts val="0"/>
              </a:spcBef>
              <a:spcAft>
                <a:spcPts val="0"/>
              </a:spcAft>
              <a:buSzPts val="1600"/>
              <a:buFont typeface="Inter Medium"/>
              <a:buChar char="■"/>
              <a:defRPr sz="1600">
                <a:latin typeface="Inter Medium"/>
                <a:ea typeface="Inter Medium"/>
                <a:cs typeface="Inter Medium"/>
                <a:sym typeface="Inter Medium"/>
              </a:defRPr>
            </a:lvl9pPr>
          </a:lstStyle>
          <a:p/>
        </p:txBody>
      </p:sp>
      <p:sp>
        <p:nvSpPr>
          <p:cNvPr id="81" name="Google Shape;81;p18"/>
          <p:cNvSpPr txBox="1"/>
          <p:nvPr>
            <p:ph idx="4" type="title"/>
          </p:nvPr>
        </p:nvSpPr>
        <p:spPr>
          <a:xfrm>
            <a:off x="226525" y="571800"/>
            <a:ext cx="52614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x">
  <p:cSld name="TITLE_AND_BODY">
    <p:bg>
      <p:bgPr>
        <a:solidFill>
          <a:schemeClr val="dk1"/>
        </a:solidFill>
      </p:bgPr>
    </p:bg>
    <p:spTree>
      <p:nvGrpSpPr>
        <p:cNvPr id="82" name="Shape 82"/>
        <p:cNvGrpSpPr/>
        <p:nvPr/>
      </p:nvGrpSpPr>
      <p:grpSpPr>
        <a:xfrm>
          <a:off x="0" y="0"/>
          <a:ext cx="0" cy="0"/>
          <a:chOff x="0" y="0"/>
          <a:chExt cx="0" cy="0"/>
        </a:xfrm>
      </p:grpSpPr>
      <p:sp>
        <p:nvSpPr>
          <p:cNvPr id="83" name="Google Shape;8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9"/>
          <p:cNvSpPr txBox="1"/>
          <p:nvPr>
            <p:ph type="title"/>
          </p:nvPr>
        </p:nvSpPr>
        <p:spPr>
          <a:xfrm>
            <a:off x="226525" y="2581610"/>
            <a:ext cx="8691000" cy="23748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7300"/>
              <a:buNone/>
              <a:defRPr sz="7300">
                <a:solidFill>
                  <a:schemeClr val="lt1"/>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AND_BODY_2">
    <p:bg>
      <p:bgPr>
        <a:solidFill>
          <a:schemeClr val="lt1"/>
        </a:solidFill>
      </p:bgPr>
    </p:bg>
    <p:spTree>
      <p:nvGrpSpPr>
        <p:cNvPr id="85" name="Shape 85"/>
        <p:cNvGrpSpPr/>
        <p:nvPr/>
      </p:nvGrpSpPr>
      <p:grpSpPr>
        <a:xfrm>
          <a:off x="0" y="0"/>
          <a:ext cx="0" cy="0"/>
          <a:chOff x="0" y="0"/>
          <a:chExt cx="0" cy="0"/>
        </a:xfrm>
      </p:grpSpPr>
      <p:sp>
        <p:nvSpPr>
          <p:cNvPr id="86" name="Google Shape;8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20"/>
          <p:cNvSpPr txBox="1"/>
          <p:nvPr>
            <p:ph type="title"/>
          </p:nvPr>
        </p:nvSpPr>
        <p:spPr>
          <a:xfrm>
            <a:off x="226525" y="248960"/>
            <a:ext cx="8691000" cy="23748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p:cSld name="TITLE_AND_BODY_1">
    <p:bg>
      <p:bgPr>
        <a:solidFill>
          <a:schemeClr val="dk1"/>
        </a:solidFill>
      </p:bgPr>
    </p:bg>
    <p:spTree>
      <p:nvGrpSpPr>
        <p:cNvPr id="88" name="Shape 88"/>
        <p:cNvGrpSpPr/>
        <p:nvPr/>
      </p:nvGrpSpPr>
      <p:grpSpPr>
        <a:xfrm>
          <a:off x="0" y="0"/>
          <a:ext cx="0" cy="0"/>
          <a:chOff x="0" y="0"/>
          <a:chExt cx="0" cy="0"/>
        </a:xfrm>
      </p:grpSpPr>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21"/>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
              <a:buNone/>
              <a:defRPr b="0" sz="6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91" name="Google Shape;91;p21"/>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92" name="Google Shape;92;p21"/>
          <p:cNvSpPr txBox="1"/>
          <p:nvPr>
            <p:ph idx="1" type="body"/>
          </p:nvPr>
        </p:nvSpPr>
        <p:spPr>
          <a:xfrm>
            <a:off x="246325" y="2591450"/>
            <a:ext cx="758700" cy="23649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
        <p:nvSpPr>
          <p:cNvPr id="93" name="Google Shape;93;p21"/>
          <p:cNvSpPr txBox="1"/>
          <p:nvPr>
            <p:ph idx="3" type="body"/>
          </p:nvPr>
        </p:nvSpPr>
        <p:spPr>
          <a:xfrm>
            <a:off x="1077200" y="2591450"/>
            <a:ext cx="7804500" cy="23649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hree storyboards" type="twoColTx">
  <p:cSld name="TITLE_AND_TWO_COLUMNS">
    <p:bg>
      <p:bgPr>
        <a:solidFill>
          <a:schemeClr val="dk1"/>
        </a:solidFill>
      </p:bgPr>
    </p:bg>
    <p:spTree>
      <p:nvGrpSpPr>
        <p:cNvPr id="94" name="Shape 94"/>
        <p:cNvGrpSpPr/>
        <p:nvPr/>
      </p:nvGrpSpPr>
      <p:grpSpPr>
        <a:xfrm>
          <a:off x="0" y="0"/>
          <a:ext cx="0" cy="0"/>
          <a:chOff x="0" y="0"/>
          <a:chExt cx="0" cy="0"/>
        </a:xfrm>
      </p:grpSpPr>
      <p:sp>
        <p:nvSpPr>
          <p:cNvPr id="95" name="Google Shape;95;p22"/>
          <p:cNvSpPr/>
          <p:nvPr>
            <p:ph idx="2" type="pic"/>
          </p:nvPr>
        </p:nvSpPr>
        <p:spPr>
          <a:xfrm>
            <a:off x="-5225" y="709575"/>
            <a:ext cx="3048600" cy="2805300"/>
          </a:xfrm>
          <a:prstGeom prst="rect">
            <a:avLst/>
          </a:prstGeom>
          <a:noFill/>
          <a:ln>
            <a:noFill/>
          </a:ln>
        </p:spPr>
      </p:sp>
      <p:sp>
        <p:nvSpPr>
          <p:cNvPr id="96" name="Google Shape;96;p22"/>
          <p:cNvSpPr txBox="1"/>
          <p:nvPr>
            <p:ph type="title"/>
          </p:nvPr>
        </p:nvSpPr>
        <p:spPr>
          <a:xfrm>
            <a:off x="156950" y="363269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200"/>
              <a:buNone/>
              <a:defRPr sz="1200">
                <a:solidFill>
                  <a:schemeClr val="lt1"/>
                </a:solidFill>
              </a:defRPr>
            </a:lvl1pPr>
            <a:lvl2pPr lvl="1">
              <a:lnSpc>
                <a:spcPct val="90000"/>
              </a:lnSpc>
              <a:spcBef>
                <a:spcPts val="0"/>
              </a:spcBef>
              <a:spcAft>
                <a:spcPts val="0"/>
              </a:spcAft>
              <a:buClr>
                <a:schemeClr val="lt1"/>
              </a:buClr>
              <a:buSzPts val="1200"/>
              <a:buNone/>
              <a:defRPr sz="1200">
                <a:solidFill>
                  <a:schemeClr val="lt1"/>
                </a:solidFill>
              </a:defRPr>
            </a:lvl2pPr>
            <a:lvl3pPr lvl="2">
              <a:lnSpc>
                <a:spcPct val="90000"/>
              </a:lnSpc>
              <a:spcBef>
                <a:spcPts val="0"/>
              </a:spcBef>
              <a:spcAft>
                <a:spcPts val="0"/>
              </a:spcAft>
              <a:buClr>
                <a:schemeClr val="lt1"/>
              </a:buClr>
              <a:buSzPts val="1200"/>
              <a:buNone/>
              <a:defRPr sz="1200">
                <a:solidFill>
                  <a:schemeClr val="lt1"/>
                </a:solidFill>
              </a:defRPr>
            </a:lvl3pPr>
            <a:lvl4pPr lvl="3">
              <a:lnSpc>
                <a:spcPct val="90000"/>
              </a:lnSpc>
              <a:spcBef>
                <a:spcPts val="0"/>
              </a:spcBef>
              <a:spcAft>
                <a:spcPts val="0"/>
              </a:spcAft>
              <a:buClr>
                <a:schemeClr val="lt1"/>
              </a:buClr>
              <a:buSzPts val="1200"/>
              <a:buNone/>
              <a:defRPr sz="1200">
                <a:solidFill>
                  <a:schemeClr val="lt1"/>
                </a:solidFill>
              </a:defRPr>
            </a:lvl4pPr>
            <a:lvl5pPr lvl="4">
              <a:lnSpc>
                <a:spcPct val="90000"/>
              </a:lnSpc>
              <a:spcBef>
                <a:spcPts val="0"/>
              </a:spcBef>
              <a:spcAft>
                <a:spcPts val="0"/>
              </a:spcAft>
              <a:buClr>
                <a:schemeClr val="lt1"/>
              </a:buClr>
              <a:buSzPts val="1200"/>
              <a:buNone/>
              <a:defRPr sz="1200">
                <a:solidFill>
                  <a:schemeClr val="lt1"/>
                </a:solidFill>
              </a:defRPr>
            </a:lvl5pPr>
            <a:lvl6pPr lvl="5">
              <a:lnSpc>
                <a:spcPct val="90000"/>
              </a:lnSpc>
              <a:spcBef>
                <a:spcPts val="0"/>
              </a:spcBef>
              <a:spcAft>
                <a:spcPts val="0"/>
              </a:spcAft>
              <a:buClr>
                <a:schemeClr val="lt1"/>
              </a:buClr>
              <a:buSzPts val="1200"/>
              <a:buNone/>
              <a:defRPr sz="1200">
                <a:solidFill>
                  <a:schemeClr val="lt1"/>
                </a:solidFill>
              </a:defRPr>
            </a:lvl6pPr>
            <a:lvl7pPr lvl="6">
              <a:lnSpc>
                <a:spcPct val="90000"/>
              </a:lnSpc>
              <a:spcBef>
                <a:spcPts val="0"/>
              </a:spcBef>
              <a:spcAft>
                <a:spcPts val="0"/>
              </a:spcAft>
              <a:buClr>
                <a:schemeClr val="lt1"/>
              </a:buClr>
              <a:buSzPts val="1200"/>
              <a:buNone/>
              <a:defRPr sz="1200">
                <a:solidFill>
                  <a:schemeClr val="lt1"/>
                </a:solidFill>
              </a:defRPr>
            </a:lvl7pPr>
            <a:lvl8pPr lvl="7">
              <a:lnSpc>
                <a:spcPct val="90000"/>
              </a:lnSpc>
              <a:spcBef>
                <a:spcPts val="0"/>
              </a:spcBef>
              <a:spcAft>
                <a:spcPts val="0"/>
              </a:spcAft>
              <a:buClr>
                <a:schemeClr val="lt1"/>
              </a:buClr>
              <a:buSzPts val="1200"/>
              <a:buNone/>
              <a:defRPr sz="1200">
                <a:solidFill>
                  <a:schemeClr val="lt1"/>
                </a:solidFill>
              </a:defRPr>
            </a:lvl8pPr>
            <a:lvl9pPr lvl="8">
              <a:lnSpc>
                <a:spcPct val="90000"/>
              </a:lnSpc>
              <a:spcBef>
                <a:spcPts val="0"/>
              </a:spcBef>
              <a:spcAft>
                <a:spcPts val="0"/>
              </a:spcAft>
              <a:buClr>
                <a:schemeClr val="lt1"/>
              </a:buClr>
              <a:buSzPts val="1200"/>
              <a:buNone/>
              <a:defRPr sz="1200">
                <a:solidFill>
                  <a:schemeClr val="lt1"/>
                </a:solidFill>
              </a:defRPr>
            </a:lvl9pPr>
          </a:lstStyle>
          <a:p/>
        </p:txBody>
      </p:sp>
      <p:sp>
        <p:nvSpPr>
          <p:cNvPr id="97" name="Google Shape;97;p22"/>
          <p:cNvSpPr txBox="1"/>
          <p:nvPr>
            <p:ph idx="1" type="body"/>
          </p:nvPr>
        </p:nvSpPr>
        <p:spPr>
          <a:xfrm>
            <a:off x="156950" y="4133503"/>
            <a:ext cx="27267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98" name="Google Shape;9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9" name="Google Shape;99;p22"/>
          <p:cNvSpPr txBox="1"/>
          <p:nvPr>
            <p:ph idx="3" type="title"/>
          </p:nvPr>
        </p:nvSpPr>
        <p:spPr>
          <a:xfrm>
            <a:off x="3208650" y="363269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200"/>
              <a:buNone/>
              <a:defRPr sz="1200">
                <a:solidFill>
                  <a:schemeClr val="lt1"/>
                </a:solidFill>
              </a:defRPr>
            </a:lvl1pPr>
            <a:lvl2pPr lvl="1">
              <a:lnSpc>
                <a:spcPct val="90000"/>
              </a:lnSpc>
              <a:spcBef>
                <a:spcPts val="0"/>
              </a:spcBef>
              <a:spcAft>
                <a:spcPts val="0"/>
              </a:spcAft>
              <a:buClr>
                <a:schemeClr val="lt1"/>
              </a:buClr>
              <a:buSzPts val="1200"/>
              <a:buNone/>
              <a:defRPr sz="1200">
                <a:solidFill>
                  <a:schemeClr val="lt1"/>
                </a:solidFill>
              </a:defRPr>
            </a:lvl2pPr>
            <a:lvl3pPr lvl="2">
              <a:lnSpc>
                <a:spcPct val="90000"/>
              </a:lnSpc>
              <a:spcBef>
                <a:spcPts val="0"/>
              </a:spcBef>
              <a:spcAft>
                <a:spcPts val="0"/>
              </a:spcAft>
              <a:buClr>
                <a:schemeClr val="lt1"/>
              </a:buClr>
              <a:buSzPts val="1200"/>
              <a:buNone/>
              <a:defRPr sz="1200">
                <a:solidFill>
                  <a:schemeClr val="lt1"/>
                </a:solidFill>
              </a:defRPr>
            </a:lvl3pPr>
            <a:lvl4pPr lvl="3">
              <a:lnSpc>
                <a:spcPct val="90000"/>
              </a:lnSpc>
              <a:spcBef>
                <a:spcPts val="0"/>
              </a:spcBef>
              <a:spcAft>
                <a:spcPts val="0"/>
              </a:spcAft>
              <a:buClr>
                <a:schemeClr val="lt1"/>
              </a:buClr>
              <a:buSzPts val="1200"/>
              <a:buNone/>
              <a:defRPr sz="1200">
                <a:solidFill>
                  <a:schemeClr val="lt1"/>
                </a:solidFill>
              </a:defRPr>
            </a:lvl4pPr>
            <a:lvl5pPr lvl="4">
              <a:lnSpc>
                <a:spcPct val="90000"/>
              </a:lnSpc>
              <a:spcBef>
                <a:spcPts val="0"/>
              </a:spcBef>
              <a:spcAft>
                <a:spcPts val="0"/>
              </a:spcAft>
              <a:buClr>
                <a:schemeClr val="lt1"/>
              </a:buClr>
              <a:buSzPts val="1200"/>
              <a:buNone/>
              <a:defRPr sz="1200">
                <a:solidFill>
                  <a:schemeClr val="lt1"/>
                </a:solidFill>
              </a:defRPr>
            </a:lvl5pPr>
            <a:lvl6pPr lvl="5">
              <a:lnSpc>
                <a:spcPct val="90000"/>
              </a:lnSpc>
              <a:spcBef>
                <a:spcPts val="0"/>
              </a:spcBef>
              <a:spcAft>
                <a:spcPts val="0"/>
              </a:spcAft>
              <a:buClr>
                <a:schemeClr val="lt1"/>
              </a:buClr>
              <a:buSzPts val="1200"/>
              <a:buNone/>
              <a:defRPr sz="1200">
                <a:solidFill>
                  <a:schemeClr val="lt1"/>
                </a:solidFill>
              </a:defRPr>
            </a:lvl6pPr>
            <a:lvl7pPr lvl="6">
              <a:lnSpc>
                <a:spcPct val="90000"/>
              </a:lnSpc>
              <a:spcBef>
                <a:spcPts val="0"/>
              </a:spcBef>
              <a:spcAft>
                <a:spcPts val="0"/>
              </a:spcAft>
              <a:buClr>
                <a:schemeClr val="lt1"/>
              </a:buClr>
              <a:buSzPts val="1200"/>
              <a:buNone/>
              <a:defRPr sz="1200">
                <a:solidFill>
                  <a:schemeClr val="lt1"/>
                </a:solidFill>
              </a:defRPr>
            </a:lvl7pPr>
            <a:lvl8pPr lvl="7">
              <a:lnSpc>
                <a:spcPct val="90000"/>
              </a:lnSpc>
              <a:spcBef>
                <a:spcPts val="0"/>
              </a:spcBef>
              <a:spcAft>
                <a:spcPts val="0"/>
              </a:spcAft>
              <a:buClr>
                <a:schemeClr val="lt1"/>
              </a:buClr>
              <a:buSzPts val="1200"/>
              <a:buNone/>
              <a:defRPr sz="1200">
                <a:solidFill>
                  <a:schemeClr val="lt1"/>
                </a:solidFill>
              </a:defRPr>
            </a:lvl8pPr>
            <a:lvl9pPr lvl="8">
              <a:lnSpc>
                <a:spcPct val="90000"/>
              </a:lnSpc>
              <a:spcBef>
                <a:spcPts val="0"/>
              </a:spcBef>
              <a:spcAft>
                <a:spcPts val="0"/>
              </a:spcAft>
              <a:buClr>
                <a:schemeClr val="lt1"/>
              </a:buClr>
              <a:buSzPts val="1200"/>
              <a:buNone/>
              <a:defRPr sz="1200">
                <a:solidFill>
                  <a:schemeClr val="lt1"/>
                </a:solidFill>
              </a:defRPr>
            </a:lvl9pPr>
          </a:lstStyle>
          <a:p/>
        </p:txBody>
      </p:sp>
      <p:sp>
        <p:nvSpPr>
          <p:cNvPr id="100" name="Google Shape;100;p22"/>
          <p:cNvSpPr txBox="1"/>
          <p:nvPr>
            <p:ph idx="4" type="body"/>
          </p:nvPr>
        </p:nvSpPr>
        <p:spPr>
          <a:xfrm>
            <a:off x="3208650" y="4133503"/>
            <a:ext cx="27267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01" name="Google Shape;101;p22"/>
          <p:cNvSpPr txBox="1"/>
          <p:nvPr>
            <p:ph idx="5" type="title"/>
          </p:nvPr>
        </p:nvSpPr>
        <p:spPr>
          <a:xfrm>
            <a:off x="6268950" y="363269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200"/>
              <a:buNone/>
              <a:defRPr sz="1200">
                <a:solidFill>
                  <a:schemeClr val="lt1"/>
                </a:solidFill>
              </a:defRPr>
            </a:lvl1pPr>
            <a:lvl2pPr lvl="1">
              <a:lnSpc>
                <a:spcPct val="90000"/>
              </a:lnSpc>
              <a:spcBef>
                <a:spcPts val="0"/>
              </a:spcBef>
              <a:spcAft>
                <a:spcPts val="0"/>
              </a:spcAft>
              <a:buClr>
                <a:schemeClr val="lt1"/>
              </a:buClr>
              <a:buSzPts val="1200"/>
              <a:buNone/>
              <a:defRPr sz="1200">
                <a:solidFill>
                  <a:schemeClr val="lt1"/>
                </a:solidFill>
              </a:defRPr>
            </a:lvl2pPr>
            <a:lvl3pPr lvl="2">
              <a:lnSpc>
                <a:spcPct val="90000"/>
              </a:lnSpc>
              <a:spcBef>
                <a:spcPts val="0"/>
              </a:spcBef>
              <a:spcAft>
                <a:spcPts val="0"/>
              </a:spcAft>
              <a:buClr>
                <a:schemeClr val="lt1"/>
              </a:buClr>
              <a:buSzPts val="1200"/>
              <a:buNone/>
              <a:defRPr sz="1200">
                <a:solidFill>
                  <a:schemeClr val="lt1"/>
                </a:solidFill>
              </a:defRPr>
            </a:lvl3pPr>
            <a:lvl4pPr lvl="3">
              <a:lnSpc>
                <a:spcPct val="90000"/>
              </a:lnSpc>
              <a:spcBef>
                <a:spcPts val="0"/>
              </a:spcBef>
              <a:spcAft>
                <a:spcPts val="0"/>
              </a:spcAft>
              <a:buClr>
                <a:schemeClr val="lt1"/>
              </a:buClr>
              <a:buSzPts val="1200"/>
              <a:buNone/>
              <a:defRPr sz="1200">
                <a:solidFill>
                  <a:schemeClr val="lt1"/>
                </a:solidFill>
              </a:defRPr>
            </a:lvl4pPr>
            <a:lvl5pPr lvl="4">
              <a:lnSpc>
                <a:spcPct val="90000"/>
              </a:lnSpc>
              <a:spcBef>
                <a:spcPts val="0"/>
              </a:spcBef>
              <a:spcAft>
                <a:spcPts val="0"/>
              </a:spcAft>
              <a:buClr>
                <a:schemeClr val="lt1"/>
              </a:buClr>
              <a:buSzPts val="1200"/>
              <a:buNone/>
              <a:defRPr sz="1200">
                <a:solidFill>
                  <a:schemeClr val="lt1"/>
                </a:solidFill>
              </a:defRPr>
            </a:lvl5pPr>
            <a:lvl6pPr lvl="5">
              <a:lnSpc>
                <a:spcPct val="90000"/>
              </a:lnSpc>
              <a:spcBef>
                <a:spcPts val="0"/>
              </a:spcBef>
              <a:spcAft>
                <a:spcPts val="0"/>
              </a:spcAft>
              <a:buClr>
                <a:schemeClr val="lt1"/>
              </a:buClr>
              <a:buSzPts val="1200"/>
              <a:buNone/>
              <a:defRPr sz="1200">
                <a:solidFill>
                  <a:schemeClr val="lt1"/>
                </a:solidFill>
              </a:defRPr>
            </a:lvl6pPr>
            <a:lvl7pPr lvl="6">
              <a:lnSpc>
                <a:spcPct val="90000"/>
              </a:lnSpc>
              <a:spcBef>
                <a:spcPts val="0"/>
              </a:spcBef>
              <a:spcAft>
                <a:spcPts val="0"/>
              </a:spcAft>
              <a:buClr>
                <a:schemeClr val="lt1"/>
              </a:buClr>
              <a:buSzPts val="1200"/>
              <a:buNone/>
              <a:defRPr sz="1200">
                <a:solidFill>
                  <a:schemeClr val="lt1"/>
                </a:solidFill>
              </a:defRPr>
            </a:lvl7pPr>
            <a:lvl8pPr lvl="7">
              <a:lnSpc>
                <a:spcPct val="90000"/>
              </a:lnSpc>
              <a:spcBef>
                <a:spcPts val="0"/>
              </a:spcBef>
              <a:spcAft>
                <a:spcPts val="0"/>
              </a:spcAft>
              <a:buClr>
                <a:schemeClr val="lt1"/>
              </a:buClr>
              <a:buSzPts val="1200"/>
              <a:buNone/>
              <a:defRPr sz="1200">
                <a:solidFill>
                  <a:schemeClr val="lt1"/>
                </a:solidFill>
              </a:defRPr>
            </a:lvl8pPr>
            <a:lvl9pPr lvl="8">
              <a:lnSpc>
                <a:spcPct val="90000"/>
              </a:lnSpc>
              <a:spcBef>
                <a:spcPts val="0"/>
              </a:spcBef>
              <a:spcAft>
                <a:spcPts val="0"/>
              </a:spcAft>
              <a:buClr>
                <a:schemeClr val="lt1"/>
              </a:buClr>
              <a:buSzPts val="1200"/>
              <a:buNone/>
              <a:defRPr sz="1200">
                <a:solidFill>
                  <a:schemeClr val="lt1"/>
                </a:solidFill>
              </a:defRPr>
            </a:lvl9pPr>
          </a:lstStyle>
          <a:p/>
        </p:txBody>
      </p:sp>
      <p:sp>
        <p:nvSpPr>
          <p:cNvPr id="102" name="Google Shape;102;p22"/>
          <p:cNvSpPr txBox="1"/>
          <p:nvPr>
            <p:ph idx="6" type="body"/>
          </p:nvPr>
        </p:nvSpPr>
        <p:spPr>
          <a:xfrm>
            <a:off x="6268950" y="4133503"/>
            <a:ext cx="27267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103" name="Google Shape;103;p22"/>
          <p:cNvSpPr/>
          <p:nvPr>
            <p:ph idx="7" type="pic"/>
          </p:nvPr>
        </p:nvSpPr>
        <p:spPr>
          <a:xfrm>
            <a:off x="3053763" y="709575"/>
            <a:ext cx="3031800" cy="2805300"/>
          </a:xfrm>
          <a:prstGeom prst="rect">
            <a:avLst/>
          </a:prstGeom>
          <a:noFill/>
          <a:ln>
            <a:noFill/>
          </a:ln>
        </p:spPr>
      </p:sp>
      <p:sp>
        <p:nvSpPr>
          <p:cNvPr id="104" name="Google Shape;104;p22"/>
          <p:cNvSpPr/>
          <p:nvPr>
            <p:ph idx="8" type="pic"/>
          </p:nvPr>
        </p:nvSpPr>
        <p:spPr>
          <a:xfrm>
            <a:off x="6095475" y="709575"/>
            <a:ext cx="3048600" cy="2805300"/>
          </a:xfrm>
          <a:prstGeom prst="rect">
            <a:avLst/>
          </a:prstGeom>
          <a:noFill/>
          <a:ln>
            <a:noFill/>
          </a:ln>
        </p:spPr>
      </p:sp>
      <p:cxnSp>
        <p:nvCxnSpPr>
          <p:cNvPr id="105" name="Google Shape;105;p22"/>
          <p:cNvCxnSpPr/>
          <p:nvPr/>
        </p:nvCxnSpPr>
        <p:spPr>
          <a:xfrm>
            <a:off x="3048525" y="703650"/>
            <a:ext cx="0" cy="4448700"/>
          </a:xfrm>
          <a:prstGeom prst="straightConnector1">
            <a:avLst/>
          </a:prstGeom>
          <a:noFill/>
          <a:ln cap="flat" cmpd="sng" w="9525">
            <a:solidFill>
              <a:schemeClr val="lt1"/>
            </a:solidFill>
            <a:prstDash val="solid"/>
            <a:round/>
            <a:headEnd len="med" w="med" type="none"/>
            <a:tailEnd len="med" w="med" type="none"/>
          </a:ln>
        </p:spPr>
      </p:cxnSp>
      <p:cxnSp>
        <p:nvCxnSpPr>
          <p:cNvPr id="106" name="Google Shape;106;p22"/>
          <p:cNvCxnSpPr/>
          <p:nvPr/>
        </p:nvCxnSpPr>
        <p:spPr>
          <a:xfrm>
            <a:off x="6090575" y="703650"/>
            <a:ext cx="0" cy="4448700"/>
          </a:xfrm>
          <a:prstGeom prst="straightConnector1">
            <a:avLst/>
          </a:prstGeom>
          <a:noFill/>
          <a:ln cap="flat" cmpd="sng" w="9525">
            <a:solidFill>
              <a:schemeClr val="lt1"/>
            </a:solidFill>
            <a:prstDash val="solid"/>
            <a:round/>
            <a:headEnd len="med" w="med" type="none"/>
            <a:tailEnd len="med" w="med" type="none"/>
          </a:ln>
        </p:spPr>
      </p:cxnSp>
      <p:cxnSp>
        <p:nvCxnSpPr>
          <p:cNvPr id="107" name="Google Shape;107;p22"/>
          <p:cNvCxnSpPr/>
          <p:nvPr/>
        </p:nvCxnSpPr>
        <p:spPr>
          <a:xfrm rot="10800000">
            <a:off x="0" y="3520200"/>
            <a:ext cx="9152400" cy="0"/>
          </a:xfrm>
          <a:prstGeom prst="straightConnector1">
            <a:avLst/>
          </a:prstGeom>
          <a:noFill/>
          <a:ln cap="flat" cmpd="sng" w="9525">
            <a:solidFill>
              <a:schemeClr val="lt1"/>
            </a:solidFill>
            <a:prstDash val="solid"/>
            <a:round/>
            <a:headEnd len="med" w="med" type="none"/>
            <a:tailEnd len="med" w="med" type="none"/>
          </a:ln>
        </p:spPr>
      </p:cxnSp>
      <p:cxnSp>
        <p:nvCxnSpPr>
          <p:cNvPr id="108" name="Google Shape;108;p22"/>
          <p:cNvCxnSpPr/>
          <p:nvPr/>
        </p:nvCxnSpPr>
        <p:spPr>
          <a:xfrm rot="10800000">
            <a:off x="0" y="704725"/>
            <a:ext cx="9152400" cy="0"/>
          </a:xfrm>
          <a:prstGeom prst="straightConnector1">
            <a:avLst/>
          </a:prstGeom>
          <a:noFill/>
          <a:ln cap="flat" cmpd="sng" w="9525">
            <a:solidFill>
              <a:schemeClr val="lt1"/>
            </a:solidFill>
            <a:prstDash val="solid"/>
            <a:round/>
            <a:headEnd len="med" w="med" type="none"/>
            <a:tailEnd len="med" w="med" type="none"/>
          </a:ln>
        </p:spPr>
      </p:cxnSp>
      <p:sp>
        <p:nvSpPr>
          <p:cNvPr id="109" name="Google Shape;109;p22"/>
          <p:cNvSpPr txBox="1"/>
          <p:nvPr>
            <p:ph idx="9" type="title"/>
          </p:nvPr>
        </p:nvSpPr>
        <p:spPr>
          <a:xfrm>
            <a:off x="322275" y="116625"/>
            <a:ext cx="8494800" cy="393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TITLE_AND_TWO_COLUMNS_1">
    <p:bg>
      <p:bgPr>
        <a:solidFill>
          <a:schemeClr val="dk1"/>
        </a:solidFill>
      </p:bgPr>
    </p:bg>
    <p:spTree>
      <p:nvGrpSpPr>
        <p:cNvPr id="110" name="Shape 110"/>
        <p:cNvGrpSpPr/>
        <p:nvPr/>
      </p:nvGrpSpPr>
      <p:grpSpPr>
        <a:xfrm>
          <a:off x="0" y="0"/>
          <a:ext cx="0" cy="0"/>
          <a:chOff x="0" y="0"/>
          <a:chExt cx="0" cy="0"/>
        </a:xfrm>
      </p:grpSpPr>
      <p:sp>
        <p:nvSpPr>
          <p:cNvPr id="111" name="Google Shape;111;p23"/>
          <p:cNvSpPr/>
          <p:nvPr>
            <p:ph idx="2" type="pic"/>
          </p:nvPr>
        </p:nvSpPr>
        <p:spPr>
          <a:xfrm>
            <a:off x="-5225" y="709575"/>
            <a:ext cx="3048600" cy="1468500"/>
          </a:xfrm>
          <a:prstGeom prst="rect">
            <a:avLst/>
          </a:prstGeom>
          <a:noFill/>
          <a:ln>
            <a:noFill/>
          </a:ln>
        </p:spPr>
      </p:sp>
      <p:sp>
        <p:nvSpPr>
          <p:cNvPr id="112" name="Google Shape;112;p23"/>
          <p:cNvSpPr/>
          <p:nvPr>
            <p:ph idx="3" type="pic"/>
          </p:nvPr>
        </p:nvSpPr>
        <p:spPr>
          <a:xfrm>
            <a:off x="3053763" y="709575"/>
            <a:ext cx="3031800" cy="1468500"/>
          </a:xfrm>
          <a:prstGeom prst="rect">
            <a:avLst/>
          </a:prstGeom>
          <a:noFill/>
          <a:ln>
            <a:noFill/>
          </a:ln>
        </p:spPr>
      </p:sp>
      <p:sp>
        <p:nvSpPr>
          <p:cNvPr id="113" name="Google Shape;113;p23"/>
          <p:cNvSpPr/>
          <p:nvPr>
            <p:ph idx="4" type="pic"/>
          </p:nvPr>
        </p:nvSpPr>
        <p:spPr>
          <a:xfrm>
            <a:off x="6095475" y="709575"/>
            <a:ext cx="3048600" cy="1468500"/>
          </a:xfrm>
          <a:prstGeom prst="rect">
            <a:avLst/>
          </a:prstGeom>
          <a:noFill/>
          <a:ln>
            <a:noFill/>
          </a:ln>
        </p:spPr>
      </p:sp>
      <p:cxnSp>
        <p:nvCxnSpPr>
          <p:cNvPr id="114" name="Google Shape;114;p23"/>
          <p:cNvCxnSpPr/>
          <p:nvPr/>
        </p:nvCxnSpPr>
        <p:spPr>
          <a:xfrm rot="10800000">
            <a:off x="0" y="704725"/>
            <a:ext cx="9152400" cy="0"/>
          </a:xfrm>
          <a:prstGeom prst="straightConnector1">
            <a:avLst/>
          </a:prstGeom>
          <a:noFill/>
          <a:ln cap="flat" cmpd="sng" w="9525">
            <a:solidFill>
              <a:schemeClr val="lt1"/>
            </a:solidFill>
            <a:prstDash val="solid"/>
            <a:round/>
            <a:headEnd len="med" w="med" type="none"/>
            <a:tailEnd len="med" w="med" type="none"/>
          </a:ln>
        </p:spPr>
      </p:cxnSp>
      <p:sp>
        <p:nvSpPr>
          <p:cNvPr id="115" name="Google Shape;115;p23"/>
          <p:cNvSpPr txBox="1"/>
          <p:nvPr>
            <p:ph type="title"/>
          </p:nvPr>
        </p:nvSpPr>
        <p:spPr>
          <a:xfrm>
            <a:off x="322275" y="116625"/>
            <a:ext cx="8494800" cy="393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6" name="Google Shape;116;p23"/>
          <p:cNvSpPr/>
          <p:nvPr>
            <p:ph idx="5" type="pic"/>
          </p:nvPr>
        </p:nvSpPr>
        <p:spPr>
          <a:xfrm>
            <a:off x="-4975" y="2192221"/>
            <a:ext cx="3048600" cy="1468500"/>
          </a:xfrm>
          <a:prstGeom prst="rect">
            <a:avLst/>
          </a:prstGeom>
          <a:noFill/>
          <a:ln>
            <a:noFill/>
          </a:ln>
        </p:spPr>
      </p:sp>
      <p:sp>
        <p:nvSpPr>
          <p:cNvPr id="117" name="Google Shape;117;p23"/>
          <p:cNvSpPr/>
          <p:nvPr>
            <p:ph idx="6" type="pic"/>
          </p:nvPr>
        </p:nvSpPr>
        <p:spPr>
          <a:xfrm>
            <a:off x="3054013" y="2192221"/>
            <a:ext cx="3031800" cy="1468500"/>
          </a:xfrm>
          <a:prstGeom prst="rect">
            <a:avLst/>
          </a:prstGeom>
          <a:noFill/>
          <a:ln>
            <a:noFill/>
          </a:ln>
        </p:spPr>
      </p:sp>
      <p:sp>
        <p:nvSpPr>
          <p:cNvPr id="118" name="Google Shape;118;p23"/>
          <p:cNvSpPr/>
          <p:nvPr>
            <p:ph idx="7" type="pic"/>
          </p:nvPr>
        </p:nvSpPr>
        <p:spPr>
          <a:xfrm>
            <a:off x="6095725" y="2192221"/>
            <a:ext cx="3048600" cy="1468500"/>
          </a:xfrm>
          <a:prstGeom prst="rect">
            <a:avLst/>
          </a:prstGeom>
          <a:noFill/>
          <a:ln>
            <a:noFill/>
          </a:ln>
        </p:spPr>
      </p:sp>
      <p:sp>
        <p:nvSpPr>
          <p:cNvPr id="119" name="Google Shape;119;p23"/>
          <p:cNvSpPr/>
          <p:nvPr>
            <p:ph idx="8" type="pic"/>
          </p:nvPr>
        </p:nvSpPr>
        <p:spPr>
          <a:xfrm>
            <a:off x="-4975" y="3674873"/>
            <a:ext cx="3048600" cy="1468500"/>
          </a:xfrm>
          <a:prstGeom prst="rect">
            <a:avLst/>
          </a:prstGeom>
          <a:noFill/>
          <a:ln>
            <a:noFill/>
          </a:ln>
        </p:spPr>
      </p:sp>
      <p:sp>
        <p:nvSpPr>
          <p:cNvPr id="120" name="Google Shape;120;p23"/>
          <p:cNvSpPr/>
          <p:nvPr>
            <p:ph idx="9" type="pic"/>
          </p:nvPr>
        </p:nvSpPr>
        <p:spPr>
          <a:xfrm>
            <a:off x="3054013" y="3674873"/>
            <a:ext cx="3031800" cy="1468500"/>
          </a:xfrm>
          <a:prstGeom prst="rect">
            <a:avLst/>
          </a:prstGeom>
          <a:noFill/>
          <a:ln>
            <a:noFill/>
          </a:ln>
        </p:spPr>
      </p:sp>
      <p:sp>
        <p:nvSpPr>
          <p:cNvPr id="121" name="Google Shape;121;p23"/>
          <p:cNvSpPr/>
          <p:nvPr>
            <p:ph idx="13" type="pic"/>
          </p:nvPr>
        </p:nvSpPr>
        <p:spPr>
          <a:xfrm>
            <a:off x="6095725" y="3674873"/>
            <a:ext cx="3048600" cy="14685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type="titleOnly">
  <p:cSld name="TITLE_ONLY">
    <p:spTree>
      <p:nvGrpSpPr>
        <p:cNvPr id="122" name="Shape 122"/>
        <p:cNvGrpSpPr/>
        <p:nvPr/>
      </p:nvGrpSpPr>
      <p:grpSpPr>
        <a:xfrm>
          <a:off x="0" y="0"/>
          <a:ext cx="0" cy="0"/>
          <a:chOff x="0" y="0"/>
          <a:chExt cx="0" cy="0"/>
        </a:xfrm>
      </p:grpSpPr>
      <p:sp>
        <p:nvSpPr>
          <p:cNvPr id="123" name="Google Shape;12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24"/>
          <p:cNvSpPr txBox="1"/>
          <p:nvPr>
            <p:ph idx="1" type="body"/>
          </p:nvPr>
        </p:nvSpPr>
        <p:spPr>
          <a:xfrm>
            <a:off x="226525" y="2995441"/>
            <a:ext cx="8673000" cy="19311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1pPr>
            <a:lvl2pPr indent="-412750" lvl="1" marL="914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2pPr>
            <a:lvl3pPr indent="-412750" lvl="2" marL="1371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3pPr>
            <a:lvl4pPr indent="-412750" lvl="3" marL="1828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4pPr>
            <a:lvl5pPr indent="-412750" lvl="4" marL="22860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5pPr>
            <a:lvl6pPr indent="-412750" lvl="5" marL="2743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6pPr>
            <a:lvl7pPr indent="-412750" lvl="6" marL="3200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7pPr>
            <a:lvl8pPr indent="-412750" lvl="7" marL="3657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8pPr>
            <a:lvl9pPr indent="-412750" lvl="8" marL="4114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main point">
  <p:cSld name="TITLE_ONLY_1">
    <p:bg>
      <p:bgPr>
        <a:solidFill>
          <a:schemeClr val="dk1"/>
        </a:solidFill>
      </p:bgPr>
    </p:bg>
    <p:spTree>
      <p:nvGrpSpPr>
        <p:cNvPr id="125" name="Shape 125"/>
        <p:cNvGrpSpPr/>
        <p:nvPr/>
      </p:nvGrpSpPr>
      <p:grpSpPr>
        <a:xfrm>
          <a:off x="0" y="0"/>
          <a:ext cx="0" cy="0"/>
          <a:chOff x="0" y="0"/>
          <a:chExt cx="0" cy="0"/>
        </a:xfrm>
      </p:grpSpPr>
      <p:sp>
        <p:nvSpPr>
          <p:cNvPr id="126" name="Google Shape;12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7" name="Google Shape;127;p25"/>
          <p:cNvSpPr txBox="1"/>
          <p:nvPr>
            <p:ph idx="1" type="body"/>
          </p:nvPr>
        </p:nvSpPr>
        <p:spPr>
          <a:xfrm>
            <a:off x="226525" y="2995441"/>
            <a:ext cx="8673000" cy="19311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ONE_COLUMN_TEXT">
    <p:bg>
      <p:bgPr>
        <a:solidFill>
          <a:schemeClr val="dk1"/>
        </a:solidFill>
      </p:bgPr>
    </p:bg>
    <p:spTree>
      <p:nvGrpSpPr>
        <p:cNvPr id="128" name="Shape 128"/>
        <p:cNvGrpSpPr/>
        <p:nvPr/>
      </p:nvGrpSpPr>
      <p:grpSpPr>
        <a:xfrm>
          <a:off x="0" y="0"/>
          <a:ext cx="0" cy="0"/>
          <a:chOff x="0" y="0"/>
          <a:chExt cx="0" cy="0"/>
        </a:xfrm>
      </p:grpSpPr>
      <p:sp>
        <p:nvSpPr>
          <p:cNvPr id="129" name="Google Shape;129;p26"/>
          <p:cNvSpPr/>
          <p:nvPr>
            <p:ph idx="2" type="pic"/>
          </p:nvPr>
        </p:nvSpPr>
        <p:spPr>
          <a:xfrm>
            <a:off x="4576350" y="0"/>
            <a:ext cx="4567500" cy="5153700"/>
          </a:xfrm>
          <a:prstGeom prst="rect">
            <a:avLst/>
          </a:prstGeom>
          <a:noFill/>
          <a:ln cap="flat" cmpd="sng" w="9525">
            <a:solidFill>
              <a:schemeClr val="lt1"/>
            </a:solidFill>
            <a:prstDash val="solid"/>
            <a:round/>
            <a:headEnd len="sm" w="sm" type="none"/>
            <a:tailEnd len="sm" w="sm" type="none"/>
          </a:ln>
        </p:spPr>
      </p:sp>
      <p:sp>
        <p:nvSpPr>
          <p:cNvPr id="130" name="Google Shape;130;p26"/>
          <p:cNvSpPr txBox="1"/>
          <p:nvPr>
            <p:ph idx="1" type="body"/>
          </p:nvPr>
        </p:nvSpPr>
        <p:spPr>
          <a:xfrm>
            <a:off x="226525" y="2080439"/>
            <a:ext cx="4119000" cy="16788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chemeClr val="lt1"/>
              </a:buClr>
              <a:buSzPts val="1600"/>
              <a:buChar char="●"/>
              <a:defRPr sz="1600">
                <a:solidFill>
                  <a:schemeClr val="lt1"/>
                </a:solidFill>
              </a:defRPr>
            </a:lvl1pPr>
            <a:lvl2pPr indent="-330200" lvl="1" marL="914400">
              <a:spcBef>
                <a:spcPts val="0"/>
              </a:spcBef>
              <a:spcAft>
                <a:spcPts val="0"/>
              </a:spcAft>
              <a:buClr>
                <a:schemeClr val="lt1"/>
              </a:buClr>
              <a:buSzPts val="1600"/>
              <a:buChar char="○"/>
              <a:defRPr sz="1600">
                <a:solidFill>
                  <a:schemeClr val="lt1"/>
                </a:solidFill>
              </a:defRPr>
            </a:lvl2pPr>
            <a:lvl3pPr indent="-330200" lvl="2" marL="1371600">
              <a:spcBef>
                <a:spcPts val="0"/>
              </a:spcBef>
              <a:spcAft>
                <a:spcPts val="0"/>
              </a:spcAft>
              <a:buClr>
                <a:schemeClr val="lt1"/>
              </a:buClr>
              <a:buSzPts val="1600"/>
              <a:buChar char="■"/>
              <a:defRPr sz="1600">
                <a:solidFill>
                  <a:schemeClr val="lt1"/>
                </a:solidFill>
              </a:defRPr>
            </a:lvl3pPr>
            <a:lvl4pPr indent="-330200" lvl="3" marL="1828800">
              <a:spcBef>
                <a:spcPts val="0"/>
              </a:spcBef>
              <a:spcAft>
                <a:spcPts val="0"/>
              </a:spcAft>
              <a:buClr>
                <a:schemeClr val="lt1"/>
              </a:buClr>
              <a:buSzPts val="1600"/>
              <a:buChar char="●"/>
              <a:defRPr sz="1600">
                <a:solidFill>
                  <a:schemeClr val="lt1"/>
                </a:solidFill>
              </a:defRPr>
            </a:lvl4pPr>
            <a:lvl5pPr indent="-330200" lvl="4" marL="2286000">
              <a:spcBef>
                <a:spcPts val="0"/>
              </a:spcBef>
              <a:spcAft>
                <a:spcPts val="0"/>
              </a:spcAft>
              <a:buClr>
                <a:schemeClr val="lt1"/>
              </a:buClr>
              <a:buSzPts val="1600"/>
              <a:buChar char="○"/>
              <a:defRPr sz="1600">
                <a:solidFill>
                  <a:schemeClr val="lt1"/>
                </a:solidFill>
              </a:defRPr>
            </a:lvl5pPr>
            <a:lvl6pPr indent="-330200" lvl="5" marL="2743200">
              <a:spcBef>
                <a:spcPts val="0"/>
              </a:spcBef>
              <a:spcAft>
                <a:spcPts val="0"/>
              </a:spcAft>
              <a:buClr>
                <a:schemeClr val="lt1"/>
              </a:buClr>
              <a:buSzPts val="1600"/>
              <a:buChar char="■"/>
              <a:defRPr sz="1600">
                <a:solidFill>
                  <a:schemeClr val="lt1"/>
                </a:solidFill>
              </a:defRPr>
            </a:lvl6pPr>
            <a:lvl7pPr indent="-330200" lvl="6" marL="3200400">
              <a:spcBef>
                <a:spcPts val="0"/>
              </a:spcBef>
              <a:spcAft>
                <a:spcPts val="0"/>
              </a:spcAft>
              <a:buClr>
                <a:schemeClr val="lt1"/>
              </a:buClr>
              <a:buSzPts val="1600"/>
              <a:buChar char="●"/>
              <a:defRPr sz="1600">
                <a:solidFill>
                  <a:schemeClr val="lt1"/>
                </a:solidFill>
              </a:defRPr>
            </a:lvl7pPr>
            <a:lvl8pPr indent="-330200" lvl="7" marL="3657600">
              <a:spcBef>
                <a:spcPts val="0"/>
              </a:spcBef>
              <a:spcAft>
                <a:spcPts val="0"/>
              </a:spcAft>
              <a:buClr>
                <a:schemeClr val="lt1"/>
              </a:buClr>
              <a:buSzPts val="1600"/>
              <a:buChar char="○"/>
              <a:defRPr sz="1600">
                <a:solidFill>
                  <a:schemeClr val="lt1"/>
                </a:solidFill>
              </a:defRPr>
            </a:lvl8pPr>
            <a:lvl9pPr indent="-330200" lvl="8" marL="4114800">
              <a:spcBef>
                <a:spcPts val="0"/>
              </a:spcBef>
              <a:spcAft>
                <a:spcPts val="0"/>
              </a:spcAft>
              <a:buClr>
                <a:schemeClr val="lt1"/>
              </a:buClr>
              <a:buSzPts val="1600"/>
              <a:buChar char="■"/>
              <a:defRPr sz="1600">
                <a:solidFill>
                  <a:schemeClr val="lt1"/>
                </a:solidFill>
              </a:defRPr>
            </a:lvl9pPr>
          </a:lstStyle>
          <a:p/>
        </p:txBody>
      </p:sp>
      <p:sp>
        <p:nvSpPr>
          <p:cNvPr id="131" name="Google Shape;13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p26"/>
          <p:cNvSpPr txBox="1"/>
          <p:nvPr>
            <p:ph type="title"/>
          </p:nvPr>
        </p:nvSpPr>
        <p:spPr>
          <a:xfrm>
            <a:off x="226525" y="127109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2500"/>
              <a:buNone/>
              <a:defRPr sz="2500">
                <a:solidFill>
                  <a:schemeClr val="lt1"/>
                </a:solidFill>
              </a:defRPr>
            </a:lvl1pPr>
            <a:lvl2pPr lvl="1">
              <a:lnSpc>
                <a:spcPct val="80000"/>
              </a:lnSpc>
              <a:spcBef>
                <a:spcPts val="0"/>
              </a:spcBef>
              <a:spcAft>
                <a:spcPts val="0"/>
              </a:spcAft>
              <a:buClr>
                <a:schemeClr val="lt1"/>
              </a:buClr>
              <a:buSzPts val="2500"/>
              <a:buNone/>
              <a:defRPr sz="2500">
                <a:solidFill>
                  <a:schemeClr val="lt1"/>
                </a:solidFill>
              </a:defRPr>
            </a:lvl2pPr>
            <a:lvl3pPr lvl="2">
              <a:lnSpc>
                <a:spcPct val="80000"/>
              </a:lnSpc>
              <a:spcBef>
                <a:spcPts val="0"/>
              </a:spcBef>
              <a:spcAft>
                <a:spcPts val="0"/>
              </a:spcAft>
              <a:buClr>
                <a:schemeClr val="lt1"/>
              </a:buClr>
              <a:buSzPts val="2500"/>
              <a:buNone/>
              <a:defRPr sz="2500">
                <a:solidFill>
                  <a:schemeClr val="lt1"/>
                </a:solidFill>
              </a:defRPr>
            </a:lvl3pPr>
            <a:lvl4pPr lvl="3">
              <a:lnSpc>
                <a:spcPct val="80000"/>
              </a:lnSpc>
              <a:spcBef>
                <a:spcPts val="0"/>
              </a:spcBef>
              <a:spcAft>
                <a:spcPts val="0"/>
              </a:spcAft>
              <a:buClr>
                <a:schemeClr val="lt1"/>
              </a:buClr>
              <a:buSzPts val="2500"/>
              <a:buNone/>
              <a:defRPr sz="2500">
                <a:solidFill>
                  <a:schemeClr val="lt1"/>
                </a:solidFill>
              </a:defRPr>
            </a:lvl4pPr>
            <a:lvl5pPr lvl="4">
              <a:lnSpc>
                <a:spcPct val="80000"/>
              </a:lnSpc>
              <a:spcBef>
                <a:spcPts val="0"/>
              </a:spcBef>
              <a:spcAft>
                <a:spcPts val="0"/>
              </a:spcAft>
              <a:buClr>
                <a:schemeClr val="lt1"/>
              </a:buClr>
              <a:buSzPts val="2500"/>
              <a:buNone/>
              <a:defRPr sz="2500">
                <a:solidFill>
                  <a:schemeClr val="lt1"/>
                </a:solidFill>
              </a:defRPr>
            </a:lvl5pPr>
            <a:lvl6pPr lvl="5">
              <a:lnSpc>
                <a:spcPct val="80000"/>
              </a:lnSpc>
              <a:spcBef>
                <a:spcPts val="0"/>
              </a:spcBef>
              <a:spcAft>
                <a:spcPts val="0"/>
              </a:spcAft>
              <a:buClr>
                <a:schemeClr val="lt1"/>
              </a:buClr>
              <a:buSzPts val="2500"/>
              <a:buNone/>
              <a:defRPr sz="2500">
                <a:solidFill>
                  <a:schemeClr val="lt1"/>
                </a:solidFill>
              </a:defRPr>
            </a:lvl6pPr>
            <a:lvl7pPr lvl="6">
              <a:lnSpc>
                <a:spcPct val="80000"/>
              </a:lnSpc>
              <a:spcBef>
                <a:spcPts val="0"/>
              </a:spcBef>
              <a:spcAft>
                <a:spcPts val="0"/>
              </a:spcAft>
              <a:buClr>
                <a:schemeClr val="lt1"/>
              </a:buClr>
              <a:buSzPts val="2500"/>
              <a:buNone/>
              <a:defRPr sz="2500">
                <a:solidFill>
                  <a:schemeClr val="lt1"/>
                </a:solidFill>
              </a:defRPr>
            </a:lvl7pPr>
            <a:lvl8pPr lvl="7">
              <a:lnSpc>
                <a:spcPct val="80000"/>
              </a:lnSpc>
              <a:spcBef>
                <a:spcPts val="0"/>
              </a:spcBef>
              <a:spcAft>
                <a:spcPts val="0"/>
              </a:spcAft>
              <a:buClr>
                <a:schemeClr val="lt1"/>
              </a:buClr>
              <a:buSzPts val="2500"/>
              <a:buNone/>
              <a:defRPr sz="2500">
                <a:solidFill>
                  <a:schemeClr val="lt1"/>
                </a:solidFill>
              </a:defRPr>
            </a:lvl8pPr>
            <a:lvl9pPr lvl="8">
              <a:lnSpc>
                <a:spcPct val="80000"/>
              </a:lnSpc>
              <a:spcBef>
                <a:spcPts val="0"/>
              </a:spcBef>
              <a:spcAft>
                <a:spcPts val="0"/>
              </a:spcAft>
              <a:buClr>
                <a:schemeClr val="lt1"/>
              </a:buClr>
              <a:buSzPts val="2500"/>
              <a:buNone/>
              <a:defRPr sz="25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2">
  <p:cSld name="MAIN_POINT">
    <p:spTree>
      <p:nvGrpSpPr>
        <p:cNvPr id="133" name="Shape 133"/>
        <p:cNvGrpSpPr/>
        <p:nvPr/>
      </p:nvGrpSpPr>
      <p:grpSpPr>
        <a:xfrm>
          <a:off x="0" y="0"/>
          <a:ext cx="0" cy="0"/>
          <a:chOff x="0" y="0"/>
          <a:chExt cx="0" cy="0"/>
        </a:xfrm>
      </p:grpSpPr>
      <p:sp>
        <p:nvSpPr>
          <p:cNvPr id="134" name="Google Shape;134;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5" name="Google Shape;135;p27"/>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 name="Google Shape;136;p27"/>
          <p:cNvSpPr/>
          <p:nvPr>
            <p:ph idx="2" type="pic"/>
          </p:nvPr>
        </p:nvSpPr>
        <p:spPr>
          <a:xfrm>
            <a:off x="2315425" y="226625"/>
            <a:ext cx="3733800" cy="4690500"/>
          </a:xfrm>
          <a:prstGeom prst="rect">
            <a:avLst/>
          </a:prstGeom>
          <a:noFill/>
          <a:ln cap="flat" cmpd="sng" w="9525">
            <a:solidFill>
              <a:schemeClr val="dk1"/>
            </a:solidFill>
            <a:prstDash val="solid"/>
            <a:round/>
            <a:headEnd len="sm" w="sm" type="none"/>
            <a:tailEnd len="sm" w="sm" type="none"/>
          </a:ln>
        </p:spPr>
      </p:sp>
      <p:sp>
        <p:nvSpPr>
          <p:cNvPr id="137" name="Google Shape;137;p27"/>
          <p:cNvSpPr/>
          <p:nvPr>
            <p:ph idx="3" type="pic"/>
          </p:nvPr>
        </p:nvSpPr>
        <p:spPr>
          <a:xfrm>
            <a:off x="6255975" y="1391900"/>
            <a:ext cx="2661600" cy="2359500"/>
          </a:xfrm>
          <a:prstGeom prst="rect">
            <a:avLst/>
          </a:prstGeom>
          <a:noFill/>
          <a:ln cap="flat" cmpd="sng" w="9525">
            <a:solidFill>
              <a:schemeClr val="dk1"/>
            </a:solidFill>
            <a:prstDash val="solid"/>
            <a:round/>
            <a:headEnd len="sm" w="sm" type="none"/>
            <a:tailEnd len="sm" w="sm" type="none"/>
          </a:ln>
        </p:spPr>
      </p:sp>
      <p:sp>
        <p:nvSpPr>
          <p:cNvPr id="138" name="Google Shape;138;p27"/>
          <p:cNvSpPr txBox="1"/>
          <p:nvPr>
            <p:ph idx="4"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chart">
  <p:cSld name="SECTION_TITLE_AND_DESCRIPTION">
    <p:spTree>
      <p:nvGrpSpPr>
        <p:cNvPr id="139" name="Shape 139"/>
        <p:cNvGrpSpPr/>
        <p:nvPr/>
      </p:nvGrpSpPr>
      <p:grpSpPr>
        <a:xfrm>
          <a:off x="0" y="0"/>
          <a:ext cx="0" cy="0"/>
          <a:chOff x="0" y="0"/>
          <a:chExt cx="0" cy="0"/>
        </a:xfrm>
      </p:grpSpPr>
      <p:sp>
        <p:nvSpPr>
          <p:cNvPr id="140" name="Google Shape;140;p2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41" name="Google Shape;14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2" name="Google Shape;142;p28"/>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3" name="Google Shape;143;p28"/>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144" name="Google Shape;144;p28"/>
          <p:cNvSpPr txBox="1"/>
          <p:nvPr>
            <p:ph idx="3" type="title"/>
          </p:nvPr>
        </p:nvSpPr>
        <p:spPr>
          <a:xfrm>
            <a:off x="226525" y="127109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145" name="Google Shape;145;p28"/>
          <p:cNvSpPr txBox="1"/>
          <p:nvPr>
            <p:ph idx="1" type="body"/>
          </p:nvPr>
        </p:nvSpPr>
        <p:spPr>
          <a:xfrm>
            <a:off x="226525" y="20804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SECTION_TITLE_AND_DESCRIPTION_1">
    <p:spTree>
      <p:nvGrpSpPr>
        <p:cNvPr id="146" name="Shape 146"/>
        <p:cNvGrpSpPr/>
        <p:nvPr/>
      </p:nvGrpSpPr>
      <p:grpSpPr>
        <a:xfrm>
          <a:off x="0" y="0"/>
          <a:ext cx="0" cy="0"/>
          <a:chOff x="0" y="0"/>
          <a:chExt cx="0" cy="0"/>
        </a:xfrm>
      </p:grpSpPr>
      <p:sp>
        <p:nvSpPr>
          <p:cNvPr id="147" name="Google Shape;147;p2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48" name="Google Shape;14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9" name="Google Shape;149;p29"/>
          <p:cNvSpPr txBox="1"/>
          <p:nvPr>
            <p:ph type="title"/>
          </p:nvPr>
        </p:nvSpPr>
        <p:spPr>
          <a:xfrm>
            <a:off x="226525" y="69764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150" name="Google Shape;150;p29"/>
          <p:cNvSpPr txBox="1"/>
          <p:nvPr>
            <p:ph idx="1" type="body"/>
          </p:nvPr>
        </p:nvSpPr>
        <p:spPr>
          <a:xfrm>
            <a:off x="226525" y="25096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1" name="Google Shape;151;p29"/>
          <p:cNvSpPr txBox="1"/>
          <p:nvPr>
            <p:ph idx="2" type="subTitle"/>
          </p:nvPr>
        </p:nvSpPr>
        <p:spPr>
          <a:xfrm>
            <a:off x="226525" y="1710600"/>
            <a:ext cx="3994800" cy="6027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SECTION_TITLE_AND_DESCRIPTION_1_1">
    <p:spTree>
      <p:nvGrpSpPr>
        <p:cNvPr id="152" name="Shape 152"/>
        <p:cNvGrpSpPr/>
        <p:nvPr/>
      </p:nvGrpSpPr>
      <p:grpSpPr>
        <a:xfrm>
          <a:off x="0" y="0"/>
          <a:ext cx="0" cy="0"/>
          <a:chOff x="0" y="0"/>
          <a:chExt cx="0" cy="0"/>
        </a:xfrm>
      </p:grpSpPr>
      <p:sp>
        <p:nvSpPr>
          <p:cNvPr id="153" name="Google Shape;153;p30"/>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54" name="Google Shape;15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30"/>
          <p:cNvSpPr txBox="1"/>
          <p:nvPr>
            <p:ph type="title"/>
          </p:nvPr>
        </p:nvSpPr>
        <p:spPr>
          <a:xfrm>
            <a:off x="226525" y="69764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156" name="Google Shape;156;p30"/>
          <p:cNvSpPr txBox="1"/>
          <p:nvPr>
            <p:ph idx="1" type="body"/>
          </p:nvPr>
        </p:nvSpPr>
        <p:spPr>
          <a:xfrm>
            <a:off x="226525" y="25096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7" name="Google Shape;157;p30"/>
          <p:cNvSpPr txBox="1"/>
          <p:nvPr>
            <p:ph idx="2" type="subTitle"/>
          </p:nvPr>
        </p:nvSpPr>
        <p:spPr>
          <a:xfrm>
            <a:off x="226525" y="1710600"/>
            <a:ext cx="3994800" cy="6027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30"/>
          <p:cNvSpPr txBox="1"/>
          <p:nvPr>
            <p:ph idx="3" type="body"/>
          </p:nvPr>
        </p:nvSpPr>
        <p:spPr>
          <a:xfrm>
            <a:off x="4798500" y="25096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dk2"/>
              </a:buClr>
              <a:buSzPts val="1200"/>
              <a:buChar char="●"/>
              <a:defRPr sz="1200">
                <a:solidFill>
                  <a:schemeClr val="dk2"/>
                </a:solidFill>
              </a:defRPr>
            </a:lvl1pPr>
            <a:lvl2pPr indent="-304800" lvl="1" marL="914400">
              <a:spcBef>
                <a:spcPts val="0"/>
              </a:spcBef>
              <a:spcAft>
                <a:spcPts val="0"/>
              </a:spcAft>
              <a:buClr>
                <a:schemeClr val="dk2"/>
              </a:buClr>
              <a:buSzPts val="1200"/>
              <a:buChar char="○"/>
              <a:defRPr sz="1200">
                <a:solidFill>
                  <a:schemeClr val="dk2"/>
                </a:solidFill>
              </a:defRPr>
            </a:lvl2pPr>
            <a:lvl3pPr indent="-304800" lvl="2" marL="1371600">
              <a:spcBef>
                <a:spcPts val="0"/>
              </a:spcBef>
              <a:spcAft>
                <a:spcPts val="0"/>
              </a:spcAft>
              <a:buClr>
                <a:schemeClr val="dk2"/>
              </a:buClr>
              <a:buSzPts val="1200"/>
              <a:buChar char="■"/>
              <a:defRPr sz="1200">
                <a:solidFill>
                  <a:schemeClr val="dk2"/>
                </a:solidFill>
              </a:defRPr>
            </a:lvl3pPr>
            <a:lvl4pPr indent="-304800" lvl="3" marL="1828800">
              <a:spcBef>
                <a:spcPts val="0"/>
              </a:spcBef>
              <a:spcAft>
                <a:spcPts val="0"/>
              </a:spcAft>
              <a:buClr>
                <a:schemeClr val="dk2"/>
              </a:buClr>
              <a:buSzPts val="1200"/>
              <a:buChar char="●"/>
              <a:defRPr sz="1200">
                <a:solidFill>
                  <a:schemeClr val="dk2"/>
                </a:solidFill>
              </a:defRPr>
            </a:lvl4pPr>
            <a:lvl5pPr indent="-304800" lvl="4" marL="2286000">
              <a:spcBef>
                <a:spcPts val="0"/>
              </a:spcBef>
              <a:spcAft>
                <a:spcPts val="0"/>
              </a:spcAft>
              <a:buClr>
                <a:schemeClr val="dk2"/>
              </a:buClr>
              <a:buSzPts val="1200"/>
              <a:buChar char="○"/>
              <a:defRPr sz="1200">
                <a:solidFill>
                  <a:schemeClr val="dk2"/>
                </a:solidFill>
              </a:defRPr>
            </a:lvl5pPr>
            <a:lvl6pPr indent="-304800" lvl="5" marL="2743200">
              <a:spcBef>
                <a:spcPts val="0"/>
              </a:spcBef>
              <a:spcAft>
                <a:spcPts val="0"/>
              </a:spcAft>
              <a:buClr>
                <a:schemeClr val="dk2"/>
              </a:buClr>
              <a:buSzPts val="1200"/>
              <a:buChar char="■"/>
              <a:defRPr sz="1200">
                <a:solidFill>
                  <a:schemeClr val="dk2"/>
                </a:solidFill>
              </a:defRPr>
            </a:lvl6pPr>
            <a:lvl7pPr indent="-304800" lvl="6" marL="3200400">
              <a:spcBef>
                <a:spcPts val="0"/>
              </a:spcBef>
              <a:spcAft>
                <a:spcPts val="0"/>
              </a:spcAft>
              <a:buClr>
                <a:schemeClr val="dk2"/>
              </a:buClr>
              <a:buSzPts val="1200"/>
              <a:buChar char="●"/>
              <a:defRPr sz="1200">
                <a:solidFill>
                  <a:schemeClr val="dk2"/>
                </a:solidFill>
              </a:defRPr>
            </a:lvl7pPr>
            <a:lvl8pPr indent="-304800" lvl="7" marL="3657600">
              <a:spcBef>
                <a:spcPts val="0"/>
              </a:spcBef>
              <a:spcAft>
                <a:spcPts val="0"/>
              </a:spcAft>
              <a:buClr>
                <a:schemeClr val="dk2"/>
              </a:buClr>
              <a:buSzPts val="1200"/>
              <a:buChar char="○"/>
              <a:defRPr sz="1200">
                <a:solidFill>
                  <a:schemeClr val="dk2"/>
                </a:solidFill>
              </a:defRPr>
            </a:lvl8pPr>
            <a:lvl9pPr indent="-304800" lvl="8" marL="4114800">
              <a:spcBef>
                <a:spcPts val="0"/>
              </a:spcBef>
              <a:spcAft>
                <a:spcPts val="0"/>
              </a:spcAft>
              <a:buClr>
                <a:schemeClr val="dk2"/>
              </a:buClr>
              <a:buSzPts val="1200"/>
              <a:buChar char="■"/>
              <a:defRPr sz="1200">
                <a:solidFill>
                  <a:schemeClr val="dk2"/>
                </a:solidFill>
              </a:defRPr>
            </a:lvl9pPr>
          </a:lstStyle>
          <a:p/>
        </p:txBody>
      </p:sp>
      <p:sp>
        <p:nvSpPr>
          <p:cNvPr id="159" name="Google Shape;159;p30"/>
          <p:cNvSpPr txBox="1"/>
          <p:nvPr>
            <p:ph idx="4" type="subTitle"/>
          </p:nvPr>
        </p:nvSpPr>
        <p:spPr>
          <a:xfrm>
            <a:off x="4798500" y="1710600"/>
            <a:ext cx="3994800" cy="60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1800"/>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hree storyboards 2">
  <p:cSld name="CAPTION_ONLY">
    <p:bg>
      <p:bgPr>
        <a:solidFill>
          <a:schemeClr val="dk1"/>
        </a:solidFill>
      </p:bgPr>
    </p:bg>
    <p:spTree>
      <p:nvGrpSpPr>
        <p:cNvPr id="160" name="Shape 160"/>
        <p:cNvGrpSpPr/>
        <p:nvPr/>
      </p:nvGrpSpPr>
      <p:grpSpPr>
        <a:xfrm>
          <a:off x="0" y="0"/>
          <a:ext cx="0" cy="0"/>
          <a:chOff x="0" y="0"/>
          <a:chExt cx="0" cy="0"/>
        </a:xfrm>
      </p:grpSpPr>
      <p:sp>
        <p:nvSpPr>
          <p:cNvPr id="161" name="Google Shape;161;p31"/>
          <p:cNvSpPr/>
          <p:nvPr/>
        </p:nvSpPr>
        <p:spPr>
          <a:xfrm>
            <a:off x="0" y="4063950"/>
            <a:ext cx="3060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62" name="Google Shape;162;p31"/>
          <p:cNvSpPr/>
          <p:nvPr>
            <p:ph idx="2" type="pic"/>
          </p:nvPr>
        </p:nvSpPr>
        <p:spPr>
          <a:xfrm>
            <a:off x="0" y="709975"/>
            <a:ext cx="3043800" cy="3346500"/>
          </a:xfrm>
          <a:prstGeom prst="rect">
            <a:avLst/>
          </a:prstGeom>
          <a:noFill/>
          <a:ln>
            <a:noFill/>
          </a:ln>
        </p:spPr>
      </p:sp>
      <p:cxnSp>
        <p:nvCxnSpPr>
          <p:cNvPr id="163" name="Google Shape;163;p31"/>
          <p:cNvCxnSpPr/>
          <p:nvPr/>
        </p:nvCxnSpPr>
        <p:spPr>
          <a:xfrm>
            <a:off x="3048525" y="703650"/>
            <a:ext cx="0" cy="4448700"/>
          </a:xfrm>
          <a:prstGeom prst="straightConnector1">
            <a:avLst/>
          </a:prstGeom>
          <a:noFill/>
          <a:ln cap="flat" cmpd="sng" w="9525">
            <a:solidFill>
              <a:schemeClr val="dk1"/>
            </a:solidFill>
            <a:prstDash val="solid"/>
            <a:round/>
            <a:headEnd len="med" w="med" type="none"/>
            <a:tailEnd len="med" w="med" type="none"/>
          </a:ln>
        </p:spPr>
      </p:cxnSp>
      <p:cxnSp>
        <p:nvCxnSpPr>
          <p:cNvPr id="164" name="Google Shape;164;p31"/>
          <p:cNvCxnSpPr/>
          <p:nvPr/>
        </p:nvCxnSpPr>
        <p:spPr>
          <a:xfrm>
            <a:off x="6090575" y="703650"/>
            <a:ext cx="0" cy="4448700"/>
          </a:xfrm>
          <a:prstGeom prst="straightConnector1">
            <a:avLst/>
          </a:prstGeom>
          <a:noFill/>
          <a:ln cap="flat" cmpd="sng" w="9525">
            <a:solidFill>
              <a:schemeClr val="dk1"/>
            </a:solidFill>
            <a:prstDash val="solid"/>
            <a:round/>
            <a:headEnd len="med" w="med" type="none"/>
            <a:tailEnd len="med" w="med" type="none"/>
          </a:ln>
        </p:spPr>
      </p:cxnSp>
      <p:cxnSp>
        <p:nvCxnSpPr>
          <p:cNvPr id="165" name="Google Shape;165;p31"/>
          <p:cNvCxnSpPr/>
          <p:nvPr/>
        </p:nvCxnSpPr>
        <p:spPr>
          <a:xfrm rot="10800000">
            <a:off x="0" y="704725"/>
            <a:ext cx="9152400" cy="0"/>
          </a:xfrm>
          <a:prstGeom prst="straightConnector1">
            <a:avLst/>
          </a:prstGeom>
          <a:noFill/>
          <a:ln cap="flat" cmpd="sng" w="9525">
            <a:solidFill>
              <a:schemeClr val="dk1"/>
            </a:solidFill>
            <a:prstDash val="solid"/>
            <a:round/>
            <a:headEnd len="med" w="med" type="none"/>
            <a:tailEnd len="med" w="med" type="none"/>
          </a:ln>
        </p:spPr>
      </p:cxnSp>
      <p:sp>
        <p:nvSpPr>
          <p:cNvPr id="166" name="Google Shape;166;p31"/>
          <p:cNvSpPr txBox="1"/>
          <p:nvPr>
            <p:ph type="title"/>
          </p:nvPr>
        </p:nvSpPr>
        <p:spPr>
          <a:xfrm>
            <a:off x="161850" y="415644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67" name="Google Shape;167;p31"/>
          <p:cNvSpPr txBox="1"/>
          <p:nvPr>
            <p:ph idx="1" type="body"/>
          </p:nvPr>
        </p:nvSpPr>
        <p:spPr>
          <a:xfrm>
            <a:off x="161850" y="4626190"/>
            <a:ext cx="2726700" cy="393600"/>
          </a:xfrm>
          <a:prstGeom prst="rect">
            <a:avLst/>
          </a:prstGeom>
        </p:spPr>
        <p:txBody>
          <a:bodyPr anchorCtr="0" anchor="ctr" bIns="91425" lIns="91425" spcFirstLastPara="1" rIns="91425" wrap="square" tIns="91425">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168" name="Google Shape;168;p31"/>
          <p:cNvSpPr/>
          <p:nvPr/>
        </p:nvSpPr>
        <p:spPr>
          <a:xfrm>
            <a:off x="6095725" y="4063950"/>
            <a:ext cx="3060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69" name="Google Shape;169;p31"/>
          <p:cNvSpPr/>
          <p:nvPr>
            <p:ph idx="3" type="pic"/>
          </p:nvPr>
        </p:nvSpPr>
        <p:spPr>
          <a:xfrm>
            <a:off x="6095725" y="709975"/>
            <a:ext cx="3043800" cy="3346500"/>
          </a:xfrm>
          <a:prstGeom prst="rect">
            <a:avLst/>
          </a:prstGeom>
          <a:noFill/>
          <a:ln>
            <a:noFill/>
          </a:ln>
        </p:spPr>
      </p:sp>
      <p:sp>
        <p:nvSpPr>
          <p:cNvPr id="170" name="Google Shape;170;p31"/>
          <p:cNvSpPr txBox="1"/>
          <p:nvPr>
            <p:ph idx="4" type="title"/>
          </p:nvPr>
        </p:nvSpPr>
        <p:spPr>
          <a:xfrm>
            <a:off x="6257575" y="415644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71" name="Google Shape;171;p31"/>
          <p:cNvSpPr txBox="1"/>
          <p:nvPr>
            <p:ph idx="5" type="body"/>
          </p:nvPr>
        </p:nvSpPr>
        <p:spPr>
          <a:xfrm>
            <a:off x="6257575" y="4626190"/>
            <a:ext cx="2726700" cy="393600"/>
          </a:xfrm>
          <a:prstGeom prst="rect">
            <a:avLst/>
          </a:prstGeom>
        </p:spPr>
        <p:txBody>
          <a:bodyPr anchorCtr="0" anchor="ctr" bIns="91425" lIns="91425" spcFirstLastPara="1" rIns="91425" wrap="square" tIns="91425">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172" name="Google Shape;172;p31"/>
          <p:cNvSpPr/>
          <p:nvPr>
            <p:ph idx="6" type="pic"/>
          </p:nvPr>
        </p:nvSpPr>
        <p:spPr>
          <a:xfrm>
            <a:off x="3053900" y="1794150"/>
            <a:ext cx="3030600" cy="3349200"/>
          </a:xfrm>
          <a:prstGeom prst="rect">
            <a:avLst/>
          </a:prstGeom>
          <a:noFill/>
          <a:ln>
            <a:noFill/>
          </a:ln>
        </p:spPr>
      </p:sp>
      <p:sp>
        <p:nvSpPr>
          <p:cNvPr id="173" name="Google Shape;173;p31"/>
          <p:cNvSpPr/>
          <p:nvPr/>
        </p:nvSpPr>
        <p:spPr>
          <a:xfrm>
            <a:off x="3054250" y="709380"/>
            <a:ext cx="30306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74" name="Google Shape;174;p31"/>
          <p:cNvSpPr txBox="1"/>
          <p:nvPr>
            <p:ph idx="7" type="title"/>
          </p:nvPr>
        </p:nvSpPr>
        <p:spPr>
          <a:xfrm>
            <a:off x="3214545" y="801878"/>
            <a:ext cx="27006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75" name="Google Shape;175;p31"/>
          <p:cNvSpPr txBox="1"/>
          <p:nvPr>
            <p:ph idx="8" type="body"/>
          </p:nvPr>
        </p:nvSpPr>
        <p:spPr>
          <a:xfrm>
            <a:off x="3214545" y="1271620"/>
            <a:ext cx="2700600" cy="393600"/>
          </a:xfrm>
          <a:prstGeom prst="rect">
            <a:avLst/>
          </a:prstGeom>
        </p:spPr>
        <p:txBody>
          <a:bodyPr anchorCtr="0" anchor="ctr" bIns="91425" lIns="91425" spcFirstLastPara="1" rIns="91425" wrap="square" tIns="91425">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cxnSp>
        <p:nvCxnSpPr>
          <p:cNvPr id="176" name="Google Shape;176;p31"/>
          <p:cNvCxnSpPr/>
          <p:nvPr/>
        </p:nvCxnSpPr>
        <p:spPr>
          <a:xfrm rot="10800000">
            <a:off x="3049250" y="1791825"/>
            <a:ext cx="3041400" cy="0"/>
          </a:xfrm>
          <a:prstGeom prst="straightConnector1">
            <a:avLst/>
          </a:prstGeom>
          <a:noFill/>
          <a:ln cap="flat" cmpd="sng" w="9525">
            <a:solidFill>
              <a:schemeClr val="dk1"/>
            </a:solidFill>
            <a:prstDash val="solid"/>
            <a:round/>
            <a:headEnd len="med" w="med" type="none"/>
            <a:tailEnd len="med" w="med" type="none"/>
          </a:ln>
        </p:spPr>
      </p:cxnSp>
      <p:cxnSp>
        <p:nvCxnSpPr>
          <p:cNvPr id="177" name="Google Shape;177;p31"/>
          <p:cNvCxnSpPr/>
          <p:nvPr/>
        </p:nvCxnSpPr>
        <p:spPr>
          <a:xfrm rot="10800000">
            <a:off x="0" y="4061975"/>
            <a:ext cx="9152400" cy="0"/>
          </a:xfrm>
          <a:prstGeom prst="straightConnector1">
            <a:avLst/>
          </a:prstGeom>
          <a:noFill/>
          <a:ln cap="flat" cmpd="sng" w="9525">
            <a:solidFill>
              <a:schemeClr val="dk1"/>
            </a:solidFill>
            <a:prstDash val="solid"/>
            <a:round/>
            <a:headEnd len="med" w="med" type="none"/>
            <a:tailEnd len="med" w="med" type="none"/>
          </a:ln>
        </p:spPr>
      </p:cxnSp>
      <p:sp>
        <p:nvSpPr>
          <p:cNvPr id="178" name="Google Shape;178;p31"/>
          <p:cNvSpPr txBox="1"/>
          <p:nvPr>
            <p:ph idx="9" type="title"/>
          </p:nvPr>
        </p:nvSpPr>
        <p:spPr>
          <a:xfrm>
            <a:off x="2497875" y="145800"/>
            <a:ext cx="4791600" cy="466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ith details">
  <p:cSld name="BIG_NUMBER">
    <p:bg>
      <p:bgPr>
        <a:solidFill>
          <a:schemeClr val="lt1"/>
        </a:solidFill>
      </p:bgPr>
    </p:bg>
    <p:spTree>
      <p:nvGrpSpPr>
        <p:cNvPr id="179" name="Shape 179"/>
        <p:cNvGrpSpPr/>
        <p:nvPr/>
      </p:nvGrpSpPr>
      <p:grpSpPr>
        <a:xfrm>
          <a:off x="0" y="0"/>
          <a:ext cx="0" cy="0"/>
          <a:chOff x="0" y="0"/>
          <a:chExt cx="0" cy="0"/>
        </a:xfrm>
      </p:grpSpPr>
      <p:sp>
        <p:nvSpPr>
          <p:cNvPr id="180" name="Google Shape;180;p32"/>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81" name="Google Shape;18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2" name="Google Shape;182;p32"/>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3" name="Google Shape;183;p32"/>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184" name="Google Shape;184;p32"/>
          <p:cNvSpPr txBox="1"/>
          <p:nvPr>
            <p:ph idx="3" type="title"/>
          </p:nvPr>
        </p:nvSpPr>
        <p:spPr>
          <a:xfrm>
            <a:off x="4801800" y="1644025"/>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2000"/>
              <a:buNone/>
              <a:defRPr sz="2000">
                <a:solidFill>
                  <a:schemeClr val="lt1"/>
                </a:solidFill>
              </a:defRPr>
            </a:lvl1pPr>
            <a:lvl2pPr lvl="1" algn="ctr">
              <a:lnSpc>
                <a:spcPct val="80000"/>
              </a:lnSpc>
              <a:spcBef>
                <a:spcPts val="0"/>
              </a:spcBef>
              <a:spcAft>
                <a:spcPts val="0"/>
              </a:spcAft>
              <a:buClr>
                <a:schemeClr val="lt1"/>
              </a:buClr>
              <a:buSzPts val="2000"/>
              <a:buNone/>
              <a:defRPr sz="2000">
                <a:solidFill>
                  <a:schemeClr val="lt1"/>
                </a:solidFill>
              </a:defRPr>
            </a:lvl2pPr>
            <a:lvl3pPr lvl="2" algn="ctr">
              <a:lnSpc>
                <a:spcPct val="80000"/>
              </a:lnSpc>
              <a:spcBef>
                <a:spcPts val="0"/>
              </a:spcBef>
              <a:spcAft>
                <a:spcPts val="0"/>
              </a:spcAft>
              <a:buClr>
                <a:schemeClr val="lt1"/>
              </a:buClr>
              <a:buSzPts val="2000"/>
              <a:buNone/>
              <a:defRPr sz="2000">
                <a:solidFill>
                  <a:schemeClr val="lt1"/>
                </a:solidFill>
              </a:defRPr>
            </a:lvl3pPr>
            <a:lvl4pPr lvl="3" algn="ctr">
              <a:lnSpc>
                <a:spcPct val="80000"/>
              </a:lnSpc>
              <a:spcBef>
                <a:spcPts val="0"/>
              </a:spcBef>
              <a:spcAft>
                <a:spcPts val="0"/>
              </a:spcAft>
              <a:buClr>
                <a:schemeClr val="lt1"/>
              </a:buClr>
              <a:buSzPts val="2000"/>
              <a:buNone/>
              <a:defRPr sz="2000">
                <a:solidFill>
                  <a:schemeClr val="lt1"/>
                </a:solidFill>
              </a:defRPr>
            </a:lvl4pPr>
            <a:lvl5pPr lvl="4" algn="ctr">
              <a:lnSpc>
                <a:spcPct val="80000"/>
              </a:lnSpc>
              <a:spcBef>
                <a:spcPts val="0"/>
              </a:spcBef>
              <a:spcAft>
                <a:spcPts val="0"/>
              </a:spcAft>
              <a:buClr>
                <a:schemeClr val="lt1"/>
              </a:buClr>
              <a:buSzPts val="2000"/>
              <a:buNone/>
              <a:defRPr sz="2000">
                <a:solidFill>
                  <a:schemeClr val="lt1"/>
                </a:solidFill>
              </a:defRPr>
            </a:lvl5pPr>
            <a:lvl6pPr lvl="5" algn="ctr">
              <a:lnSpc>
                <a:spcPct val="80000"/>
              </a:lnSpc>
              <a:spcBef>
                <a:spcPts val="0"/>
              </a:spcBef>
              <a:spcAft>
                <a:spcPts val="0"/>
              </a:spcAft>
              <a:buClr>
                <a:schemeClr val="lt1"/>
              </a:buClr>
              <a:buSzPts val="2000"/>
              <a:buNone/>
              <a:defRPr sz="2000">
                <a:solidFill>
                  <a:schemeClr val="lt1"/>
                </a:solidFill>
              </a:defRPr>
            </a:lvl6pPr>
            <a:lvl7pPr lvl="6" algn="ctr">
              <a:lnSpc>
                <a:spcPct val="80000"/>
              </a:lnSpc>
              <a:spcBef>
                <a:spcPts val="0"/>
              </a:spcBef>
              <a:spcAft>
                <a:spcPts val="0"/>
              </a:spcAft>
              <a:buClr>
                <a:schemeClr val="lt1"/>
              </a:buClr>
              <a:buSzPts val="2000"/>
              <a:buNone/>
              <a:defRPr sz="2000">
                <a:solidFill>
                  <a:schemeClr val="lt1"/>
                </a:solidFill>
              </a:defRPr>
            </a:lvl7pPr>
            <a:lvl8pPr lvl="7" algn="ctr">
              <a:lnSpc>
                <a:spcPct val="80000"/>
              </a:lnSpc>
              <a:spcBef>
                <a:spcPts val="0"/>
              </a:spcBef>
              <a:spcAft>
                <a:spcPts val="0"/>
              </a:spcAft>
              <a:buClr>
                <a:schemeClr val="lt1"/>
              </a:buClr>
              <a:buSzPts val="2000"/>
              <a:buNone/>
              <a:defRPr sz="2000">
                <a:solidFill>
                  <a:schemeClr val="lt1"/>
                </a:solidFill>
              </a:defRPr>
            </a:lvl8pPr>
            <a:lvl9pPr lvl="8" algn="ctr">
              <a:lnSpc>
                <a:spcPct val="80000"/>
              </a:lnSpc>
              <a:spcBef>
                <a:spcPts val="0"/>
              </a:spcBef>
              <a:spcAft>
                <a:spcPts val="0"/>
              </a:spcAft>
              <a:buClr>
                <a:schemeClr val="lt1"/>
              </a:buClr>
              <a:buSzPts val="2000"/>
              <a:buNone/>
              <a:defRPr sz="2000">
                <a:solidFill>
                  <a:schemeClr val="lt1"/>
                </a:solidFill>
              </a:defRPr>
            </a:lvl9pPr>
          </a:lstStyle>
          <a:p/>
        </p:txBody>
      </p:sp>
      <p:sp>
        <p:nvSpPr>
          <p:cNvPr id="185" name="Google Shape;185;p32"/>
          <p:cNvSpPr txBox="1"/>
          <p:nvPr>
            <p:ph idx="1" type="body"/>
          </p:nvPr>
        </p:nvSpPr>
        <p:spPr>
          <a:xfrm>
            <a:off x="4805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Clr>
                <a:schemeClr val="lt1"/>
              </a:buClr>
              <a:buSzPts val="1600"/>
              <a:buChar char="●"/>
              <a:defRPr sz="1600">
                <a:solidFill>
                  <a:schemeClr val="lt1"/>
                </a:solidFill>
              </a:defRPr>
            </a:lvl1pPr>
            <a:lvl2pPr indent="-330200" lvl="1" marL="914400" algn="ctr">
              <a:spcBef>
                <a:spcPts val="0"/>
              </a:spcBef>
              <a:spcAft>
                <a:spcPts val="0"/>
              </a:spcAft>
              <a:buClr>
                <a:schemeClr val="lt1"/>
              </a:buClr>
              <a:buSzPts val="1600"/>
              <a:buChar char="○"/>
              <a:defRPr sz="1600">
                <a:solidFill>
                  <a:schemeClr val="lt1"/>
                </a:solidFill>
              </a:defRPr>
            </a:lvl2pPr>
            <a:lvl3pPr indent="-330200" lvl="2" marL="1371600" algn="ctr">
              <a:spcBef>
                <a:spcPts val="0"/>
              </a:spcBef>
              <a:spcAft>
                <a:spcPts val="0"/>
              </a:spcAft>
              <a:buClr>
                <a:schemeClr val="lt1"/>
              </a:buClr>
              <a:buSzPts val="1600"/>
              <a:buChar char="■"/>
              <a:defRPr sz="1600">
                <a:solidFill>
                  <a:schemeClr val="lt1"/>
                </a:solidFill>
              </a:defRPr>
            </a:lvl3pPr>
            <a:lvl4pPr indent="-330200" lvl="3" marL="1828800" algn="ctr">
              <a:spcBef>
                <a:spcPts val="0"/>
              </a:spcBef>
              <a:spcAft>
                <a:spcPts val="0"/>
              </a:spcAft>
              <a:buClr>
                <a:schemeClr val="lt1"/>
              </a:buClr>
              <a:buSzPts val="1600"/>
              <a:buChar char="●"/>
              <a:defRPr sz="1600">
                <a:solidFill>
                  <a:schemeClr val="lt1"/>
                </a:solidFill>
              </a:defRPr>
            </a:lvl4pPr>
            <a:lvl5pPr indent="-330200" lvl="4" marL="2286000" algn="ctr">
              <a:spcBef>
                <a:spcPts val="0"/>
              </a:spcBef>
              <a:spcAft>
                <a:spcPts val="0"/>
              </a:spcAft>
              <a:buClr>
                <a:schemeClr val="lt1"/>
              </a:buClr>
              <a:buSzPts val="1600"/>
              <a:buChar char="○"/>
              <a:defRPr sz="1600">
                <a:solidFill>
                  <a:schemeClr val="lt1"/>
                </a:solidFill>
              </a:defRPr>
            </a:lvl5pPr>
            <a:lvl6pPr indent="-330200" lvl="5" marL="2743200" algn="ctr">
              <a:spcBef>
                <a:spcPts val="0"/>
              </a:spcBef>
              <a:spcAft>
                <a:spcPts val="0"/>
              </a:spcAft>
              <a:buClr>
                <a:schemeClr val="lt1"/>
              </a:buClr>
              <a:buSzPts val="1600"/>
              <a:buChar char="■"/>
              <a:defRPr sz="1600">
                <a:solidFill>
                  <a:schemeClr val="lt1"/>
                </a:solidFill>
              </a:defRPr>
            </a:lvl6pPr>
            <a:lvl7pPr indent="-330200" lvl="6" marL="3200400" algn="ctr">
              <a:spcBef>
                <a:spcPts val="0"/>
              </a:spcBef>
              <a:spcAft>
                <a:spcPts val="0"/>
              </a:spcAft>
              <a:buClr>
                <a:schemeClr val="lt1"/>
              </a:buClr>
              <a:buSzPts val="1600"/>
              <a:buChar char="●"/>
              <a:defRPr sz="1600">
                <a:solidFill>
                  <a:schemeClr val="lt1"/>
                </a:solidFill>
              </a:defRPr>
            </a:lvl7pPr>
            <a:lvl8pPr indent="-330200" lvl="7" marL="3657600" algn="ctr">
              <a:spcBef>
                <a:spcPts val="0"/>
              </a:spcBef>
              <a:spcAft>
                <a:spcPts val="0"/>
              </a:spcAft>
              <a:buClr>
                <a:schemeClr val="lt1"/>
              </a:buClr>
              <a:buSzPts val="1600"/>
              <a:buChar char="○"/>
              <a:defRPr sz="1600">
                <a:solidFill>
                  <a:schemeClr val="lt1"/>
                </a:solidFill>
              </a:defRPr>
            </a:lvl8pPr>
            <a:lvl9pPr indent="-330200" lvl="8" marL="4114800" algn="ctr">
              <a:spcBef>
                <a:spcPts val="0"/>
              </a:spcBef>
              <a:spcAft>
                <a:spcPts val="0"/>
              </a:spcAft>
              <a:buClr>
                <a:schemeClr val="lt1"/>
              </a:buClr>
              <a:buSzPts val="1600"/>
              <a:buChar char="■"/>
              <a:defRPr sz="1600">
                <a:solidFill>
                  <a:schemeClr val="lt1"/>
                </a:solidFill>
              </a:defRPr>
            </a:lvl9pPr>
          </a:lstStyle>
          <a:p/>
        </p:txBody>
      </p:sp>
      <p:sp>
        <p:nvSpPr>
          <p:cNvPr id="186" name="Google Shape;186;p32"/>
          <p:cNvSpPr txBox="1"/>
          <p:nvPr>
            <p:ph idx="4" type="title"/>
          </p:nvPr>
        </p:nvSpPr>
        <p:spPr>
          <a:xfrm>
            <a:off x="4801800" y="3379700"/>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1000"/>
              <a:buNone/>
              <a:defRPr sz="1000">
                <a:solidFill>
                  <a:schemeClr val="lt1"/>
                </a:solidFill>
              </a:defRPr>
            </a:lvl1pPr>
            <a:lvl2pPr lvl="1" algn="ctr">
              <a:lnSpc>
                <a:spcPct val="80000"/>
              </a:lnSpc>
              <a:spcBef>
                <a:spcPts val="0"/>
              </a:spcBef>
              <a:spcAft>
                <a:spcPts val="0"/>
              </a:spcAft>
              <a:buClr>
                <a:schemeClr val="lt1"/>
              </a:buClr>
              <a:buSzPts val="1000"/>
              <a:buNone/>
              <a:defRPr sz="1000">
                <a:solidFill>
                  <a:schemeClr val="lt1"/>
                </a:solidFill>
              </a:defRPr>
            </a:lvl2pPr>
            <a:lvl3pPr lvl="2" algn="ctr">
              <a:lnSpc>
                <a:spcPct val="80000"/>
              </a:lnSpc>
              <a:spcBef>
                <a:spcPts val="0"/>
              </a:spcBef>
              <a:spcAft>
                <a:spcPts val="0"/>
              </a:spcAft>
              <a:buClr>
                <a:schemeClr val="lt1"/>
              </a:buClr>
              <a:buSzPts val="1000"/>
              <a:buNone/>
              <a:defRPr sz="1000">
                <a:solidFill>
                  <a:schemeClr val="lt1"/>
                </a:solidFill>
              </a:defRPr>
            </a:lvl3pPr>
            <a:lvl4pPr lvl="3" algn="ctr">
              <a:lnSpc>
                <a:spcPct val="80000"/>
              </a:lnSpc>
              <a:spcBef>
                <a:spcPts val="0"/>
              </a:spcBef>
              <a:spcAft>
                <a:spcPts val="0"/>
              </a:spcAft>
              <a:buClr>
                <a:schemeClr val="lt1"/>
              </a:buClr>
              <a:buSzPts val="1000"/>
              <a:buNone/>
              <a:defRPr sz="1000">
                <a:solidFill>
                  <a:schemeClr val="lt1"/>
                </a:solidFill>
              </a:defRPr>
            </a:lvl4pPr>
            <a:lvl5pPr lvl="4" algn="ctr">
              <a:lnSpc>
                <a:spcPct val="80000"/>
              </a:lnSpc>
              <a:spcBef>
                <a:spcPts val="0"/>
              </a:spcBef>
              <a:spcAft>
                <a:spcPts val="0"/>
              </a:spcAft>
              <a:buClr>
                <a:schemeClr val="lt1"/>
              </a:buClr>
              <a:buSzPts val="1000"/>
              <a:buNone/>
              <a:defRPr sz="1000">
                <a:solidFill>
                  <a:schemeClr val="lt1"/>
                </a:solidFill>
              </a:defRPr>
            </a:lvl5pPr>
            <a:lvl6pPr lvl="5" algn="ctr">
              <a:lnSpc>
                <a:spcPct val="80000"/>
              </a:lnSpc>
              <a:spcBef>
                <a:spcPts val="0"/>
              </a:spcBef>
              <a:spcAft>
                <a:spcPts val="0"/>
              </a:spcAft>
              <a:buClr>
                <a:schemeClr val="lt1"/>
              </a:buClr>
              <a:buSzPts val="1000"/>
              <a:buNone/>
              <a:defRPr sz="1000">
                <a:solidFill>
                  <a:schemeClr val="lt1"/>
                </a:solidFill>
              </a:defRPr>
            </a:lvl6pPr>
            <a:lvl7pPr lvl="6" algn="ctr">
              <a:lnSpc>
                <a:spcPct val="80000"/>
              </a:lnSpc>
              <a:spcBef>
                <a:spcPts val="0"/>
              </a:spcBef>
              <a:spcAft>
                <a:spcPts val="0"/>
              </a:spcAft>
              <a:buClr>
                <a:schemeClr val="lt1"/>
              </a:buClr>
              <a:buSzPts val="1000"/>
              <a:buNone/>
              <a:defRPr sz="1000">
                <a:solidFill>
                  <a:schemeClr val="lt1"/>
                </a:solidFill>
              </a:defRPr>
            </a:lvl7pPr>
            <a:lvl8pPr lvl="7" algn="ctr">
              <a:lnSpc>
                <a:spcPct val="80000"/>
              </a:lnSpc>
              <a:spcBef>
                <a:spcPts val="0"/>
              </a:spcBef>
              <a:spcAft>
                <a:spcPts val="0"/>
              </a:spcAft>
              <a:buClr>
                <a:schemeClr val="lt1"/>
              </a:buClr>
              <a:buSzPts val="1000"/>
              <a:buNone/>
              <a:defRPr sz="1000">
                <a:solidFill>
                  <a:schemeClr val="lt1"/>
                </a:solidFill>
              </a:defRPr>
            </a:lvl8pPr>
            <a:lvl9pPr lvl="8" algn="ctr">
              <a:lnSpc>
                <a:spcPct val="80000"/>
              </a:lnSpc>
              <a:spcBef>
                <a:spcPts val="0"/>
              </a:spcBef>
              <a:spcAft>
                <a:spcPts val="0"/>
              </a:spcAft>
              <a:buClr>
                <a:schemeClr val="lt1"/>
              </a:buClr>
              <a:buSzPts val="1000"/>
              <a:buNone/>
              <a:defRPr sz="1000">
                <a:solidFill>
                  <a:schemeClr val="lt1"/>
                </a:solidFill>
              </a:defRPr>
            </a:lvl9pPr>
          </a:lstStyle>
          <a:p/>
        </p:txBody>
      </p:sp>
      <p:sp>
        <p:nvSpPr>
          <p:cNvPr id="187" name="Google Shape;187;p32"/>
          <p:cNvSpPr txBox="1"/>
          <p:nvPr>
            <p:ph idx="5" type="title"/>
          </p:nvPr>
        </p:nvSpPr>
        <p:spPr>
          <a:xfrm>
            <a:off x="229800" y="1644025"/>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2000"/>
              <a:buNone/>
              <a:defRPr sz="2000"/>
            </a:lvl1pPr>
            <a:lvl2pPr lvl="1" algn="ctr">
              <a:lnSpc>
                <a:spcPct val="80000"/>
              </a:lnSpc>
              <a:spcBef>
                <a:spcPts val="0"/>
              </a:spcBef>
              <a:spcAft>
                <a:spcPts val="0"/>
              </a:spcAft>
              <a:buSzPts val="2000"/>
              <a:buNone/>
              <a:defRPr sz="2000"/>
            </a:lvl2pPr>
            <a:lvl3pPr lvl="2" algn="ctr">
              <a:lnSpc>
                <a:spcPct val="80000"/>
              </a:lnSpc>
              <a:spcBef>
                <a:spcPts val="0"/>
              </a:spcBef>
              <a:spcAft>
                <a:spcPts val="0"/>
              </a:spcAft>
              <a:buSzPts val="2000"/>
              <a:buNone/>
              <a:defRPr sz="2000"/>
            </a:lvl3pPr>
            <a:lvl4pPr lvl="3" algn="ctr">
              <a:lnSpc>
                <a:spcPct val="80000"/>
              </a:lnSpc>
              <a:spcBef>
                <a:spcPts val="0"/>
              </a:spcBef>
              <a:spcAft>
                <a:spcPts val="0"/>
              </a:spcAft>
              <a:buSzPts val="2000"/>
              <a:buNone/>
              <a:defRPr sz="2000"/>
            </a:lvl4pPr>
            <a:lvl5pPr lvl="4" algn="ctr">
              <a:lnSpc>
                <a:spcPct val="80000"/>
              </a:lnSpc>
              <a:spcBef>
                <a:spcPts val="0"/>
              </a:spcBef>
              <a:spcAft>
                <a:spcPts val="0"/>
              </a:spcAft>
              <a:buSzPts val="2000"/>
              <a:buNone/>
              <a:defRPr sz="2000"/>
            </a:lvl5pPr>
            <a:lvl6pPr lvl="5" algn="ctr">
              <a:lnSpc>
                <a:spcPct val="80000"/>
              </a:lnSpc>
              <a:spcBef>
                <a:spcPts val="0"/>
              </a:spcBef>
              <a:spcAft>
                <a:spcPts val="0"/>
              </a:spcAft>
              <a:buSzPts val="2000"/>
              <a:buNone/>
              <a:defRPr sz="2000"/>
            </a:lvl6pPr>
            <a:lvl7pPr lvl="6" algn="ctr">
              <a:lnSpc>
                <a:spcPct val="80000"/>
              </a:lnSpc>
              <a:spcBef>
                <a:spcPts val="0"/>
              </a:spcBef>
              <a:spcAft>
                <a:spcPts val="0"/>
              </a:spcAft>
              <a:buSzPts val="2000"/>
              <a:buNone/>
              <a:defRPr sz="2000"/>
            </a:lvl7pPr>
            <a:lvl8pPr lvl="7" algn="ctr">
              <a:lnSpc>
                <a:spcPct val="80000"/>
              </a:lnSpc>
              <a:spcBef>
                <a:spcPts val="0"/>
              </a:spcBef>
              <a:spcAft>
                <a:spcPts val="0"/>
              </a:spcAft>
              <a:buSzPts val="2000"/>
              <a:buNone/>
              <a:defRPr sz="2000"/>
            </a:lvl8pPr>
            <a:lvl9pPr lvl="8" algn="ctr">
              <a:lnSpc>
                <a:spcPct val="80000"/>
              </a:lnSpc>
              <a:spcBef>
                <a:spcPts val="0"/>
              </a:spcBef>
              <a:spcAft>
                <a:spcPts val="0"/>
              </a:spcAft>
              <a:buSzPts val="2000"/>
              <a:buNone/>
              <a:defRPr sz="2000"/>
            </a:lvl9pPr>
          </a:lstStyle>
          <a:p/>
        </p:txBody>
      </p:sp>
      <p:sp>
        <p:nvSpPr>
          <p:cNvPr id="188" name="Google Shape;188;p32"/>
          <p:cNvSpPr txBox="1"/>
          <p:nvPr>
            <p:ph idx="6" type="body"/>
          </p:nvPr>
        </p:nvSpPr>
        <p:spPr>
          <a:xfrm>
            <a:off x="233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189" name="Google Shape;189;p32"/>
          <p:cNvSpPr txBox="1"/>
          <p:nvPr>
            <p:ph idx="7" type="title"/>
          </p:nvPr>
        </p:nvSpPr>
        <p:spPr>
          <a:xfrm>
            <a:off x="229800" y="3379700"/>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1000"/>
              <a:buNone/>
              <a:defRPr sz="1000"/>
            </a:lvl1pPr>
            <a:lvl2pPr lvl="1" algn="ctr">
              <a:lnSpc>
                <a:spcPct val="80000"/>
              </a:lnSpc>
              <a:spcBef>
                <a:spcPts val="0"/>
              </a:spcBef>
              <a:spcAft>
                <a:spcPts val="0"/>
              </a:spcAft>
              <a:buSzPts val="1000"/>
              <a:buNone/>
              <a:defRPr sz="1000"/>
            </a:lvl2pPr>
            <a:lvl3pPr lvl="2" algn="ctr">
              <a:lnSpc>
                <a:spcPct val="80000"/>
              </a:lnSpc>
              <a:spcBef>
                <a:spcPts val="0"/>
              </a:spcBef>
              <a:spcAft>
                <a:spcPts val="0"/>
              </a:spcAft>
              <a:buSzPts val="1000"/>
              <a:buNone/>
              <a:defRPr sz="1000"/>
            </a:lvl3pPr>
            <a:lvl4pPr lvl="3" algn="ctr">
              <a:lnSpc>
                <a:spcPct val="80000"/>
              </a:lnSpc>
              <a:spcBef>
                <a:spcPts val="0"/>
              </a:spcBef>
              <a:spcAft>
                <a:spcPts val="0"/>
              </a:spcAft>
              <a:buSzPts val="1000"/>
              <a:buNone/>
              <a:defRPr sz="1000"/>
            </a:lvl4pPr>
            <a:lvl5pPr lvl="4" algn="ctr">
              <a:lnSpc>
                <a:spcPct val="80000"/>
              </a:lnSpc>
              <a:spcBef>
                <a:spcPts val="0"/>
              </a:spcBef>
              <a:spcAft>
                <a:spcPts val="0"/>
              </a:spcAft>
              <a:buSzPts val="1000"/>
              <a:buNone/>
              <a:defRPr sz="1000"/>
            </a:lvl5pPr>
            <a:lvl6pPr lvl="5" algn="ctr">
              <a:lnSpc>
                <a:spcPct val="80000"/>
              </a:lnSpc>
              <a:spcBef>
                <a:spcPts val="0"/>
              </a:spcBef>
              <a:spcAft>
                <a:spcPts val="0"/>
              </a:spcAft>
              <a:buSzPts val="1000"/>
              <a:buNone/>
              <a:defRPr sz="1000"/>
            </a:lvl6pPr>
            <a:lvl7pPr lvl="6" algn="ctr">
              <a:lnSpc>
                <a:spcPct val="80000"/>
              </a:lnSpc>
              <a:spcBef>
                <a:spcPts val="0"/>
              </a:spcBef>
              <a:spcAft>
                <a:spcPts val="0"/>
              </a:spcAft>
              <a:buSzPts val="1000"/>
              <a:buNone/>
              <a:defRPr sz="1000"/>
            </a:lvl7pPr>
            <a:lvl8pPr lvl="7" algn="ctr">
              <a:lnSpc>
                <a:spcPct val="80000"/>
              </a:lnSpc>
              <a:spcBef>
                <a:spcPts val="0"/>
              </a:spcBef>
              <a:spcAft>
                <a:spcPts val="0"/>
              </a:spcAft>
              <a:buSzPts val="1000"/>
              <a:buNone/>
              <a:defRPr sz="1000"/>
            </a:lvl8pPr>
            <a:lvl9pPr lvl="8" algn="ctr">
              <a:lnSpc>
                <a:spcPct val="80000"/>
              </a:lnSpc>
              <a:spcBef>
                <a:spcPts val="0"/>
              </a:spcBef>
              <a:spcAft>
                <a:spcPts val="0"/>
              </a:spcAft>
              <a:buSzPts val="1000"/>
              <a:buNone/>
              <a:defRPr sz="1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BIG_NUMBER_1">
    <p:bg>
      <p:bgPr>
        <a:solidFill>
          <a:schemeClr val="lt1"/>
        </a:solidFill>
      </p:bgPr>
    </p:bg>
    <p:spTree>
      <p:nvGrpSpPr>
        <p:cNvPr id="190" name="Shape 190"/>
        <p:cNvGrpSpPr/>
        <p:nvPr/>
      </p:nvGrpSpPr>
      <p:grpSpPr>
        <a:xfrm>
          <a:off x="0" y="0"/>
          <a:ext cx="0" cy="0"/>
          <a:chOff x="0" y="0"/>
          <a:chExt cx="0" cy="0"/>
        </a:xfrm>
      </p:grpSpPr>
      <p:sp>
        <p:nvSpPr>
          <p:cNvPr id="191" name="Google Shape;191;p33"/>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92" name="Google Shape;19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33"/>
          <p:cNvSpPr txBox="1"/>
          <p:nvPr>
            <p:ph idx="1" type="body"/>
          </p:nvPr>
        </p:nvSpPr>
        <p:spPr>
          <a:xfrm>
            <a:off x="4805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Clr>
                <a:schemeClr val="lt1"/>
              </a:buClr>
              <a:buSzPts val="1600"/>
              <a:buChar char="●"/>
              <a:defRPr sz="1600">
                <a:solidFill>
                  <a:schemeClr val="lt1"/>
                </a:solidFill>
              </a:defRPr>
            </a:lvl1pPr>
            <a:lvl2pPr indent="-330200" lvl="1" marL="914400" algn="ctr">
              <a:spcBef>
                <a:spcPts val="0"/>
              </a:spcBef>
              <a:spcAft>
                <a:spcPts val="0"/>
              </a:spcAft>
              <a:buClr>
                <a:schemeClr val="lt1"/>
              </a:buClr>
              <a:buSzPts val="1600"/>
              <a:buChar char="○"/>
              <a:defRPr sz="1600">
                <a:solidFill>
                  <a:schemeClr val="lt1"/>
                </a:solidFill>
              </a:defRPr>
            </a:lvl2pPr>
            <a:lvl3pPr indent="-330200" lvl="2" marL="1371600" algn="ctr">
              <a:spcBef>
                <a:spcPts val="0"/>
              </a:spcBef>
              <a:spcAft>
                <a:spcPts val="0"/>
              </a:spcAft>
              <a:buClr>
                <a:schemeClr val="lt1"/>
              </a:buClr>
              <a:buSzPts val="1600"/>
              <a:buChar char="■"/>
              <a:defRPr sz="1600">
                <a:solidFill>
                  <a:schemeClr val="lt1"/>
                </a:solidFill>
              </a:defRPr>
            </a:lvl3pPr>
            <a:lvl4pPr indent="-330200" lvl="3" marL="1828800" algn="ctr">
              <a:spcBef>
                <a:spcPts val="0"/>
              </a:spcBef>
              <a:spcAft>
                <a:spcPts val="0"/>
              </a:spcAft>
              <a:buClr>
                <a:schemeClr val="lt1"/>
              </a:buClr>
              <a:buSzPts val="1600"/>
              <a:buChar char="●"/>
              <a:defRPr sz="1600">
                <a:solidFill>
                  <a:schemeClr val="lt1"/>
                </a:solidFill>
              </a:defRPr>
            </a:lvl4pPr>
            <a:lvl5pPr indent="-330200" lvl="4" marL="2286000" algn="ctr">
              <a:spcBef>
                <a:spcPts val="0"/>
              </a:spcBef>
              <a:spcAft>
                <a:spcPts val="0"/>
              </a:spcAft>
              <a:buClr>
                <a:schemeClr val="lt1"/>
              </a:buClr>
              <a:buSzPts val="1600"/>
              <a:buChar char="○"/>
              <a:defRPr sz="1600">
                <a:solidFill>
                  <a:schemeClr val="lt1"/>
                </a:solidFill>
              </a:defRPr>
            </a:lvl5pPr>
            <a:lvl6pPr indent="-330200" lvl="5" marL="2743200" algn="ctr">
              <a:spcBef>
                <a:spcPts val="0"/>
              </a:spcBef>
              <a:spcAft>
                <a:spcPts val="0"/>
              </a:spcAft>
              <a:buClr>
                <a:schemeClr val="lt1"/>
              </a:buClr>
              <a:buSzPts val="1600"/>
              <a:buChar char="■"/>
              <a:defRPr sz="1600">
                <a:solidFill>
                  <a:schemeClr val="lt1"/>
                </a:solidFill>
              </a:defRPr>
            </a:lvl6pPr>
            <a:lvl7pPr indent="-330200" lvl="6" marL="3200400" algn="ctr">
              <a:spcBef>
                <a:spcPts val="0"/>
              </a:spcBef>
              <a:spcAft>
                <a:spcPts val="0"/>
              </a:spcAft>
              <a:buClr>
                <a:schemeClr val="lt1"/>
              </a:buClr>
              <a:buSzPts val="1600"/>
              <a:buChar char="●"/>
              <a:defRPr sz="1600">
                <a:solidFill>
                  <a:schemeClr val="lt1"/>
                </a:solidFill>
              </a:defRPr>
            </a:lvl7pPr>
            <a:lvl8pPr indent="-330200" lvl="7" marL="3657600" algn="ctr">
              <a:spcBef>
                <a:spcPts val="0"/>
              </a:spcBef>
              <a:spcAft>
                <a:spcPts val="0"/>
              </a:spcAft>
              <a:buClr>
                <a:schemeClr val="lt1"/>
              </a:buClr>
              <a:buSzPts val="1600"/>
              <a:buChar char="○"/>
              <a:defRPr sz="1600">
                <a:solidFill>
                  <a:schemeClr val="lt1"/>
                </a:solidFill>
              </a:defRPr>
            </a:lvl8pPr>
            <a:lvl9pPr indent="-330200" lvl="8" marL="4114800" algn="ctr">
              <a:spcBef>
                <a:spcPts val="0"/>
              </a:spcBef>
              <a:spcAft>
                <a:spcPts val="0"/>
              </a:spcAft>
              <a:buClr>
                <a:schemeClr val="lt1"/>
              </a:buClr>
              <a:buSzPts val="1600"/>
              <a:buChar char="■"/>
              <a:defRPr sz="1600">
                <a:solidFill>
                  <a:schemeClr val="lt1"/>
                </a:solidFill>
              </a:defRPr>
            </a:lvl9pPr>
          </a:lstStyle>
          <a:p/>
        </p:txBody>
      </p:sp>
      <p:sp>
        <p:nvSpPr>
          <p:cNvPr id="194" name="Google Shape;194;p33"/>
          <p:cNvSpPr txBox="1"/>
          <p:nvPr>
            <p:ph type="title"/>
          </p:nvPr>
        </p:nvSpPr>
        <p:spPr>
          <a:xfrm>
            <a:off x="229800" y="895625"/>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2000"/>
              <a:buNone/>
              <a:defRPr sz="2000"/>
            </a:lvl1pPr>
            <a:lvl2pPr lvl="1" algn="ctr">
              <a:lnSpc>
                <a:spcPct val="80000"/>
              </a:lnSpc>
              <a:spcBef>
                <a:spcPts val="0"/>
              </a:spcBef>
              <a:spcAft>
                <a:spcPts val="0"/>
              </a:spcAft>
              <a:buSzPts val="2000"/>
              <a:buNone/>
              <a:defRPr sz="2000"/>
            </a:lvl2pPr>
            <a:lvl3pPr lvl="2" algn="ctr">
              <a:lnSpc>
                <a:spcPct val="80000"/>
              </a:lnSpc>
              <a:spcBef>
                <a:spcPts val="0"/>
              </a:spcBef>
              <a:spcAft>
                <a:spcPts val="0"/>
              </a:spcAft>
              <a:buSzPts val="2000"/>
              <a:buNone/>
              <a:defRPr sz="2000"/>
            </a:lvl3pPr>
            <a:lvl4pPr lvl="3" algn="ctr">
              <a:lnSpc>
                <a:spcPct val="80000"/>
              </a:lnSpc>
              <a:spcBef>
                <a:spcPts val="0"/>
              </a:spcBef>
              <a:spcAft>
                <a:spcPts val="0"/>
              </a:spcAft>
              <a:buSzPts val="2000"/>
              <a:buNone/>
              <a:defRPr sz="2000"/>
            </a:lvl4pPr>
            <a:lvl5pPr lvl="4" algn="ctr">
              <a:lnSpc>
                <a:spcPct val="80000"/>
              </a:lnSpc>
              <a:spcBef>
                <a:spcPts val="0"/>
              </a:spcBef>
              <a:spcAft>
                <a:spcPts val="0"/>
              </a:spcAft>
              <a:buSzPts val="2000"/>
              <a:buNone/>
              <a:defRPr sz="2000"/>
            </a:lvl5pPr>
            <a:lvl6pPr lvl="5" algn="ctr">
              <a:lnSpc>
                <a:spcPct val="80000"/>
              </a:lnSpc>
              <a:spcBef>
                <a:spcPts val="0"/>
              </a:spcBef>
              <a:spcAft>
                <a:spcPts val="0"/>
              </a:spcAft>
              <a:buSzPts val="2000"/>
              <a:buNone/>
              <a:defRPr sz="2000"/>
            </a:lvl6pPr>
            <a:lvl7pPr lvl="6" algn="ctr">
              <a:lnSpc>
                <a:spcPct val="80000"/>
              </a:lnSpc>
              <a:spcBef>
                <a:spcPts val="0"/>
              </a:spcBef>
              <a:spcAft>
                <a:spcPts val="0"/>
              </a:spcAft>
              <a:buSzPts val="2000"/>
              <a:buNone/>
              <a:defRPr sz="2000"/>
            </a:lvl7pPr>
            <a:lvl8pPr lvl="7" algn="ctr">
              <a:lnSpc>
                <a:spcPct val="80000"/>
              </a:lnSpc>
              <a:spcBef>
                <a:spcPts val="0"/>
              </a:spcBef>
              <a:spcAft>
                <a:spcPts val="0"/>
              </a:spcAft>
              <a:buSzPts val="2000"/>
              <a:buNone/>
              <a:defRPr sz="2000"/>
            </a:lvl8pPr>
            <a:lvl9pPr lvl="8" algn="ctr">
              <a:lnSpc>
                <a:spcPct val="80000"/>
              </a:lnSpc>
              <a:spcBef>
                <a:spcPts val="0"/>
              </a:spcBef>
              <a:spcAft>
                <a:spcPts val="0"/>
              </a:spcAft>
              <a:buSzPts val="2000"/>
              <a:buNone/>
              <a:defRPr sz="2000"/>
            </a:lvl9pPr>
          </a:lstStyle>
          <a:p/>
        </p:txBody>
      </p:sp>
      <p:sp>
        <p:nvSpPr>
          <p:cNvPr id="195" name="Google Shape;195;p33"/>
          <p:cNvSpPr txBox="1"/>
          <p:nvPr>
            <p:ph idx="2" type="body"/>
          </p:nvPr>
        </p:nvSpPr>
        <p:spPr>
          <a:xfrm>
            <a:off x="233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
    <p:spTree>
      <p:nvGrpSpPr>
        <p:cNvPr id="196" name="Shape 196"/>
        <p:cNvGrpSpPr/>
        <p:nvPr/>
      </p:nvGrpSpPr>
      <p:grpSpPr>
        <a:xfrm>
          <a:off x="0" y="0"/>
          <a:ext cx="0" cy="0"/>
          <a:chOff x="0" y="0"/>
          <a:chExt cx="0" cy="0"/>
        </a:xfrm>
      </p:grpSpPr>
      <p:sp>
        <p:nvSpPr>
          <p:cNvPr id="197" name="Google Shape;197;p34"/>
          <p:cNvSpPr txBox="1"/>
          <p:nvPr>
            <p:ph type="title"/>
          </p:nvPr>
        </p:nvSpPr>
        <p:spPr>
          <a:xfrm>
            <a:off x="285750" y="1555350"/>
            <a:ext cx="7291500" cy="34224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30000"/>
              <a:buNone/>
              <a:defRPr sz="30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8" name="Google Shape;198;p34"/>
          <p:cNvSpPr txBox="1"/>
          <p:nvPr>
            <p:ph idx="1" type="body"/>
          </p:nvPr>
        </p:nvSpPr>
        <p:spPr>
          <a:xfrm>
            <a:off x="7256675" y="1827175"/>
            <a:ext cx="1767600" cy="238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Roboto Mono"/>
              <a:buChar char="●"/>
              <a:defRPr b="1" sz="1000">
                <a:latin typeface="Roboto Mono"/>
                <a:ea typeface="Roboto Mono"/>
                <a:cs typeface="Roboto Mono"/>
                <a:sym typeface="Roboto Mono"/>
              </a:defRPr>
            </a:lvl1pPr>
            <a:lvl2pPr indent="-292100" lvl="1" marL="914400">
              <a:spcBef>
                <a:spcPts val="0"/>
              </a:spcBef>
              <a:spcAft>
                <a:spcPts val="0"/>
              </a:spcAft>
              <a:buSzPts val="1000"/>
              <a:buFont typeface="Roboto Mono"/>
              <a:buChar char="○"/>
              <a:defRPr b="1" sz="1000">
                <a:latin typeface="Roboto Mono"/>
                <a:ea typeface="Roboto Mono"/>
                <a:cs typeface="Roboto Mono"/>
                <a:sym typeface="Roboto Mono"/>
              </a:defRPr>
            </a:lvl2pPr>
            <a:lvl3pPr indent="-292100" lvl="2" marL="1371600">
              <a:spcBef>
                <a:spcPts val="0"/>
              </a:spcBef>
              <a:spcAft>
                <a:spcPts val="0"/>
              </a:spcAft>
              <a:buSzPts val="1000"/>
              <a:buFont typeface="Roboto Mono"/>
              <a:buChar char="■"/>
              <a:defRPr b="1" sz="1000">
                <a:latin typeface="Roboto Mono"/>
                <a:ea typeface="Roboto Mono"/>
                <a:cs typeface="Roboto Mono"/>
                <a:sym typeface="Roboto Mono"/>
              </a:defRPr>
            </a:lvl3pPr>
            <a:lvl4pPr indent="-292100" lvl="3" marL="1828800">
              <a:spcBef>
                <a:spcPts val="0"/>
              </a:spcBef>
              <a:spcAft>
                <a:spcPts val="0"/>
              </a:spcAft>
              <a:buSzPts val="1000"/>
              <a:buFont typeface="Roboto Mono"/>
              <a:buChar char="●"/>
              <a:defRPr b="1" sz="1000">
                <a:latin typeface="Roboto Mono"/>
                <a:ea typeface="Roboto Mono"/>
                <a:cs typeface="Roboto Mono"/>
                <a:sym typeface="Roboto Mono"/>
              </a:defRPr>
            </a:lvl4pPr>
            <a:lvl5pPr indent="-292100" lvl="4" marL="2286000">
              <a:spcBef>
                <a:spcPts val="0"/>
              </a:spcBef>
              <a:spcAft>
                <a:spcPts val="0"/>
              </a:spcAft>
              <a:buSzPts val="1000"/>
              <a:buFont typeface="Roboto Mono"/>
              <a:buChar char="○"/>
              <a:defRPr b="1" sz="1000">
                <a:latin typeface="Roboto Mono"/>
                <a:ea typeface="Roboto Mono"/>
                <a:cs typeface="Roboto Mono"/>
                <a:sym typeface="Roboto Mono"/>
              </a:defRPr>
            </a:lvl5pPr>
            <a:lvl6pPr indent="-292100" lvl="5" marL="2743200">
              <a:spcBef>
                <a:spcPts val="0"/>
              </a:spcBef>
              <a:spcAft>
                <a:spcPts val="0"/>
              </a:spcAft>
              <a:buSzPts val="1000"/>
              <a:buFont typeface="Roboto Mono"/>
              <a:buChar char="■"/>
              <a:defRPr b="1" sz="1000">
                <a:latin typeface="Roboto Mono"/>
                <a:ea typeface="Roboto Mono"/>
                <a:cs typeface="Roboto Mono"/>
                <a:sym typeface="Roboto Mono"/>
              </a:defRPr>
            </a:lvl6pPr>
            <a:lvl7pPr indent="-292100" lvl="6" marL="3200400">
              <a:spcBef>
                <a:spcPts val="0"/>
              </a:spcBef>
              <a:spcAft>
                <a:spcPts val="0"/>
              </a:spcAft>
              <a:buSzPts val="1000"/>
              <a:buFont typeface="Roboto Mono"/>
              <a:buChar char="●"/>
              <a:defRPr b="1" sz="1000">
                <a:latin typeface="Roboto Mono"/>
                <a:ea typeface="Roboto Mono"/>
                <a:cs typeface="Roboto Mono"/>
                <a:sym typeface="Roboto Mono"/>
              </a:defRPr>
            </a:lvl7pPr>
            <a:lvl8pPr indent="-292100" lvl="7" marL="3657600">
              <a:spcBef>
                <a:spcPts val="0"/>
              </a:spcBef>
              <a:spcAft>
                <a:spcPts val="0"/>
              </a:spcAft>
              <a:buSzPts val="1000"/>
              <a:buFont typeface="Roboto Mono"/>
              <a:buChar char="○"/>
              <a:defRPr b="1" sz="1000">
                <a:latin typeface="Roboto Mono"/>
                <a:ea typeface="Roboto Mono"/>
                <a:cs typeface="Roboto Mono"/>
                <a:sym typeface="Roboto Mono"/>
              </a:defRPr>
            </a:lvl8pPr>
            <a:lvl9pPr indent="-292100" lvl="8" marL="4114800">
              <a:spcBef>
                <a:spcPts val="0"/>
              </a:spcBef>
              <a:spcAft>
                <a:spcPts val="0"/>
              </a:spcAft>
              <a:buSzPts val="1000"/>
              <a:buFont typeface="Roboto Mono"/>
              <a:buChar char="■"/>
              <a:defRPr b="1" sz="1000">
                <a:latin typeface="Roboto Mono"/>
                <a:ea typeface="Roboto Mono"/>
                <a:cs typeface="Roboto Mono"/>
                <a:sym typeface="Roboto Mono"/>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solidFill>
          <a:schemeClr val="dk1"/>
        </a:solidFill>
      </p:bgPr>
    </p:bg>
    <p:spTree>
      <p:nvGrpSpPr>
        <p:cNvPr id="199" name="Shape 199"/>
        <p:cNvGrpSpPr/>
        <p:nvPr/>
      </p:nvGrpSpPr>
      <p:grpSpPr>
        <a:xfrm>
          <a:off x="0" y="0"/>
          <a:ext cx="0" cy="0"/>
          <a:chOff x="0" y="0"/>
          <a:chExt cx="0" cy="0"/>
        </a:xfrm>
      </p:grpSpPr>
      <p:sp>
        <p:nvSpPr>
          <p:cNvPr id="200" name="Google Shape;200;p35"/>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
              <a:buNone/>
              <a:defRPr b="0" sz="6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01" name="Google Shape;201;p35"/>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202" name="Google Shape;202;p35"/>
          <p:cNvSpPr txBox="1"/>
          <p:nvPr>
            <p:ph idx="1" type="body"/>
          </p:nvPr>
        </p:nvSpPr>
        <p:spPr>
          <a:xfrm>
            <a:off x="226525" y="1850026"/>
            <a:ext cx="8673000" cy="1931100"/>
          </a:xfrm>
          <a:prstGeom prst="rect">
            <a:avLst/>
          </a:prstGeom>
        </p:spPr>
        <p:txBody>
          <a:bodyPr anchorCtr="0" anchor="t" bIns="91425" lIns="91425" spcFirstLastPara="1" rIns="91425" wrap="square" tIns="91425">
            <a:no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
        <p:nvSpPr>
          <p:cNvPr id="203" name="Google Shape;203;p35"/>
          <p:cNvSpPr txBox="1"/>
          <p:nvPr/>
        </p:nvSpPr>
        <p:spPr>
          <a:xfrm>
            <a:off x="48250" y="482279"/>
            <a:ext cx="1647300" cy="8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0">
                <a:solidFill>
                  <a:schemeClr val="lt1"/>
                </a:solidFill>
                <a:latin typeface="Inter"/>
                <a:ea typeface="Inter"/>
                <a:cs typeface="Inter"/>
                <a:sym typeface="Inter"/>
              </a:rPr>
              <a:t>“</a:t>
            </a:r>
            <a:endParaRPr b="1" sz="20000">
              <a:solidFill>
                <a:schemeClr val="lt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and image">
  <p:cSld name="CUSTOM_1_1">
    <p:bg>
      <p:bgPr>
        <a:solidFill>
          <a:schemeClr val="dk1"/>
        </a:solidFill>
      </p:bgPr>
    </p:bg>
    <p:spTree>
      <p:nvGrpSpPr>
        <p:cNvPr id="204" name="Shape 204"/>
        <p:cNvGrpSpPr/>
        <p:nvPr/>
      </p:nvGrpSpPr>
      <p:grpSpPr>
        <a:xfrm>
          <a:off x="0" y="0"/>
          <a:ext cx="0" cy="0"/>
          <a:chOff x="0" y="0"/>
          <a:chExt cx="0" cy="0"/>
        </a:xfrm>
      </p:grpSpPr>
      <p:sp>
        <p:nvSpPr>
          <p:cNvPr id="205" name="Google Shape;205;p36"/>
          <p:cNvSpPr/>
          <p:nvPr>
            <p:ph idx="2" type="pic"/>
          </p:nvPr>
        </p:nvSpPr>
        <p:spPr>
          <a:xfrm>
            <a:off x="338100" y="480450"/>
            <a:ext cx="3785400" cy="4438800"/>
          </a:xfrm>
          <a:prstGeom prst="rect">
            <a:avLst/>
          </a:prstGeom>
          <a:noFill/>
          <a:ln cap="flat" cmpd="sng" w="9525">
            <a:solidFill>
              <a:schemeClr val="lt1"/>
            </a:solidFill>
            <a:prstDash val="solid"/>
            <a:round/>
            <a:headEnd len="sm" w="sm" type="none"/>
            <a:tailEnd len="sm" w="sm" type="none"/>
          </a:ln>
        </p:spPr>
      </p:sp>
      <p:sp>
        <p:nvSpPr>
          <p:cNvPr id="206" name="Google Shape;206;p36"/>
          <p:cNvSpPr txBox="1"/>
          <p:nvPr>
            <p:ph idx="1" type="body"/>
          </p:nvPr>
        </p:nvSpPr>
        <p:spPr>
          <a:xfrm>
            <a:off x="4355225" y="3379725"/>
            <a:ext cx="4512900" cy="1557000"/>
          </a:xfrm>
          <a:prstGeom prst="rect">
            <a:avLst/>
          </a:prstGeom>
        </p:spPr>
        <p:txBody>
          <a:bodyPr anchorCtr="0" anchor="b" bIns="91425" lIns="91425" spcFirstLastPara="1" rIns="91425" wrap="square" tIns="91425">
            <a:noAutofit/>
          </a:bodyPr>
          <a:lstStyle>
            <a:lvl1pPr indent="-355600" lvl="0" marL="457200">
              <a:lnSpc>
                <a:spcPct val="90000"/>
              </a:lnSpc>
              <a:spcBef>
                <a:spcPts val="0"/>
              </a:spcBef>
              <a:spcAft>
                <a:spcPts val="0"/>
              </a:spcAft>
              <a:buClr>
                <a:schemeClr val="lt1"/>
              </a:buClr>
              <a:buSzPts val="2000"/>
              <a:buChar char="●"/>
              <a:defRPr sz="2000">
                <a:solidFill>
                  <a:schemeClr val="lt1"/>
                </a:solidFill>
              </a:defRPr>
            </a:lvl1pPr>
            <a:lvl2pPr indent="-355600" lvl="1" marL="914400">
              <a:lnSpc>
                <a:spcPct val="90000"/>
              </a:lnSpc>
              <a:spcBef>
                <a:spcPts val="0"/>
              </a:spcBef>
              <a:spcAft>
                <a:spcPts val="0"/>
              </a:spcAft>
              <a:buClr>
                <a:schemeClr val="lt1"/>
              </a:buClr>
              <a:buSzPts val="2000"/>
              <a:buChar char="○"/>
              <a:defRPr sz="2000">
                <a:solidFill>
                  <a:schemeClr val="lt1"/>
                </a:solidFill>
              </a:defRPr>
            </a:lvl2pPr>
            <a:lvl3pPr indent="-355600" lvl="2" marL="1371600">
              <a:lnSpc>
                <a:spcPct val="90000"/>
              </a:lnSpc>
              <a:spcBef>
                <a:spcPts val="0"/>
              </a:spcBef>
              <a:spcAft>
                <a:spcPts val="0"/>
              </a:spcAft>
              <a:buClr>
                <a:schemeClr val="lt1"/>
              </a:buClr>
              <a:buSzPts val="2000"/>
              <a:buChar char="■"/>
              <a:defRPr sz="2000">
                <a:solidFill>
                  <a:schemeClr val="lt1"/>
                </a:solidFill>
              </a:defRPr>
            </a:lvl3pPr>
            <a:lvl4pPr indent="-355600" lvl="3" marL="1828800">
              <a:lnSpc>
                <a:spcPct val="90000"/>
              </a:lnSpc>
              <a:spcBef>
                <a:spcPts val="0"/>
              </a:spcBef>
              <a:spcAft>
                <a:spcPts val="0"/>
              </a:spcAft>
              <a:buClr>
                <a:schemeClr val="lt1"/>
              </a:buClr>
              <a:buSzPts val="2000"/>
              <a:buChar char="●"/>
              <a:defRPr sz="2000">
                <a:solidFill>
                  <a:schemeClr val="lt1"/>
                </a:solidFill>
              </a:defRPr>
            </a:lvl4pPr>
            <a:lvl5pPr indent="-355600" lvl="4" marL="2286000">
              <a:lnSpc>
                <a:spcPct val="90000"/>
              </a:lnSpc>
              <a:spcBef>
                <a:spcPts val="0"/>
              </a:spcBef>
              <a:spcAft>
                <a:spcPts val="0"/>
              </a:spcAft>
              <a:buClr>
                <a:schemeClr val="lt1"/>
              </a:buClr>
              <a:buSzPts val="2000"/>
              <a:buChar char="○"/>
              <a:defRPr sz="2000">
                <a:solidFill>
                  <a:schemeClr val="lt1"/>
                </a:solidFill>
              </a:defRPr>
            </a:lvl5pPr>
            <a:lvl6pPr indent="-355600" lvl="5" marL="2743200">
              <a:lnSpc>
                <a:spcPct val="90000"/>
              </a:lnSpc>
              <a:spcBef>
                <a:spcPts val="0"/>
              </a:spcBef>
              <a:spcAft>
                <a:spcPts val="0"/>
              </a:spcAft>
              <a:buClr>
                <a:schemeClr val="lt1"/>
              </a:buClr>
              <a:buSzPts val="2000"/>
              <a:buChar char="■"/>
              <a:defRPr sz="2000">
                <a:solidFill>
                  <a:schemeClr val="lt1"/>
                </a:solidFill>
              </a:defRPr>
            </a:lvl6pPr>
            <a:lvl7pPr indent="-355600" lvl="6" marL="3200400">
              <a:lnSpc>
                <a:spcPct val="90000"/>
              </a:lnSpc>
              <a:spcBef>
                <a:spcPts val="0"/>
              </a:spcBef>
              <a:spcAft>
                <a:spcPts val="0"/>
              </a:spcAft>
              <a:buClr>
                <a:schemeClr val="lt1"/>
              </a:buClr>
              <a:buSzPts val="2000"/>
              <a:buChar char="●"/>
              <a:defRPr sz="2000">
                <a:solidFill>
                  <a:schemeClr val="lt1"/>
                </a:solidFill>
              </a:defRPr>
            </a:lvl7pPr>
            <a:lvl8pPr indent="-355600" lvl="7" marL="3657600">
              <a:lnSpc>
                <a:spcPct val="90000"/>
              </a:lnSpc>
              <a:spcBef>
                <a:spcPts val="0"/>
              </a:spcBef>
              <a:spcAft>
                <a:spcPts val="0"/>
              </a:spcAft>
              <a:buClr>
                <a:schemeClr val="lt1"/>
              </a:buClr>
              <a:buSzPts val="2000"/>
              <a:buChar char="○"/>
              <a:defRPr sz="2000">
                <a:solidFill>
                  <a:schemeClr val="lt1"/>
                </a:solidFill>
              </a:defRPr>
            </a:lvl8pPr>
            <a:lvl9pPr indent="-355600" lvl="8" marL="4114800">
              <a:lnSpc>
                <a:spcPct val="90000"/>
              </a:lnSpc>
              <a:spcBef>
                <a:spcPts val="0"/>
              </a:spcBef>
              <a:spcAft>
                <a:spcPts val="0"/>
              </a:spcAft>
              <a:buClr>
                <a:schemeClr val="lt1"/>
              </a:buClr>
              <a:buSzPts val="2000"/>
              <a:buChar char="■"/>
              <a:defRPr sz="2000">
                <a:solidFill>
                  <a:schemeClr val="lt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nd image">
  <p:cSld name="CUSTOM_2">
    <p:spTree>
      <p:nvGrpSpPr>
        <p:cNvPr id="207" name="Shape 207"/>
        <p:cNvGrpSpPr/>
        <p:nvPr/>
      </p:nvGrpSpPr>
      <p:grpSpPr>
        <a:xfrm>
          <a:off x="0" y="0"/>
          <a:ext cx="0" cy="0"/>
          <a:chOff x="0" y="0"/>
          <a:chExt cx="0" cy="0"/>
        </a:xfrm>
      </p:grpSpPr>
      <p:sp>
        <p:nvSpPr>
          <p:cNvPr id="208" name="Google Shape;208;p37"/>
          <p:cNvSpPr/>
          <p:nvPr>
            <p:ph idx="2" type="pic"/>
          </p:nvPr>
        </p:nvSpPr>
        <p:spPr>
          <a:xfrm>
            <a:off x="226500" y="2357750"/>
            <a:ext cx="8691000" cy="2559300"/>
          </a:xfrm>
          <a:prstGeom prst="rect">
            <a:avLst/>
          </a:prstGeom>
          <a:noFill/>
          <a:ln cap="flat" cmpd="sng" w="9525">
            <a:solidFill>
              <a:schemeClr val="dk1"/>
            </a:solidFill>
            <a:prstDash val="solid"/>
            <a:round/>
            <a:headEnd len="sm" w="sm" type="none"/>
            <a:tailEnd len="sm" w="sm" type="none"/>
          </a:ln>
        </p:spPr>
      </p:sp>
      <p:sp>
        <p:nvSpPr>
          <p:cNvPr id="209" name="Google Shape;209;p37"/>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0" name="Google Shape;210;p37"/>
          <p:cNvSpPr txBox="1"/>
          <p:nvPr>
            <p:ph idx="3"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11" name="Google Shape;211;p37"/>
          <p:cNvSpPr txBox="1"/>
          <p:nvPr>
            <p:ph idx="1" type="subTitle"/>
          </p:nvPr>
        </p:nvSpPr>
        <p:spPr>
          <a:xfrm>
            <a:off x="226525" y="700225"/>
            <a:ext cx="2157900" cy="15759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SzPts val="11200"/>
              <a:buNone/>
              <a:defRPr b="1" sz="1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37"/>
          <p:cNvSpPr txBox="1"/>
          <p:nvPr>
            <p:ph idx="4" type="body"/>
          </p:nvPr>
        </p:nvSpPr>
        <p:spPr>
          <a:xfrm>
            <a:off x="2492925" y="700283"/>
            <a:ext cx="6424500" cy="1575900"/>
          </a:xfrm>
          <a:prstGeom prst="rect">
            <a:avLst/>
          </a:prstGeom>
        </p:spPr>
        <p:txBody>
          <a:bodyPr anchorCtr="0" anchor="ctr" bIns="91425" lIns="91425" spcFirstLastPara="1" rIns="91425" wrap="square" tIns="91425">
            <a:noAutofit/>
          </a:bodyPr>
          <a:lstStyle>
            <a:lvl1pPr indent="-355600" lvl="0" marL="4572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1pPr>
            <a:lvl2pPr indent="-355600" lvl="1" marL="9144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2pPr>
            <a:lvl3pPr indent="-355600" lvl="2" marL="13716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3pPr>
            <a:lvl4pPr indent="-355600" lvl="3" marL="18288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4pPr>
            <a:lvl5pPr indent="-355600" lvl="4" marL="22860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5pPr>
            <a:lvl6pPr indent="-355600" lvl="5" marL="27432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6pPr>
            <a:lvl7pPr indent="-355600" lvl="6" marL="32004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7pPr>
            <a:lvl8pPr indent="-355600" lvl="7" marL="36576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8pPr>
            <a:lvl9pPr indent="-355600" lvl="8" marL="41148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CUSTOM_2_1">
    <p:spTree>
      <p:nvGrpSpPr>
        <p:cNvPr id="213" name="Shape 213"/>
        <p:cNvGrpSpPr/>
        <p:nvPr/>
      </p:nvGrpSpPr>
      <p:grpSpPr>
        <a:xfrm>
          <a:off x="0" y="0"/>
          <a:ext cx="0" cy="0"/>
          <a:chOff x="0" y="0"/>
          <a:chExt cx="0" cy="0"/>
        </a:xfrm>
      </p:grpSpPr>
      <p:sp>
        <p:nvSpPr>
          <p:cNvPr id="214" name="Google Shape;214;p38"/>
          <p:cNvSpPr txBox="1"/>
          <p:nvPr>
            <p:ph type="title"/>
          </p:nvPr>
        </p:nvSpPr>
        <p:spPr>
          <a:xfrm>
            <a:off x="226525" y="630625"/>
            <a:ext cx="68103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5" name="Google Shape;215;p38"/>
          <p:cNvSpPr txBox="1"/>
          <p:nvPr>
            <p:ph idx="1" type="subTitle"/>
          </p:nvPr>
        </p:nvSpPr>
        <p:spPr>
          <a:xfrm>
            <a:off x="226525" y="3814125"/>
            <a:ext cx="2999100" cy="11226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2_1_2">
    <p:spTree>
      <p:nvGrpSpPr>
        <p:cNvPr id="216" name="Shape 216"/>
        <p:cNvGrpSpPr/>
        <p:nvPr/>
      </p:nvGrpSpPr>
      <p:grpSpPr>
        <a:xfrm>
          <a:off x="0" y="0"/>
          <a:ext cx="0" cy="0"/>
          <a:chOff x="0" y="0"/>
          <a:chExt cx="0" cy="0"/>
        </a:xfrm>
      </p:grpSpPr>
      <p:sp>
        <p:nvSpPr>
          <p:cNvPr id="217" name="Google Shape;217;p39"/>
          <p:cNvSpPr txBox="1"/>
          <p:nvPr>
            <p:ph idx="1" type="subTitle"/>
          </p:nvPr>
        </p:nvSpPr>
        <p:spPr>
          <a:xfrm>
            <a:off x="226533" y="345927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18" name="Google Shape;218;p39"/>
          <p:cNvSpPr txBox="1"/>
          <p:nvPr>
            <p:ph idx="2" type="subTitle"/>
          </p:nvPr>
        </p:nvSpPr>
        <p:spPr>
          <a:xfrm>
            <a:off x="3091450" y="345927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19" name="Google Shape;219;p39"/>
          <p:cNvSpPr txBox="1"/>
          <p:nvPr>
            <p:ph idx="3" type="subTitle"/>
          </p:nvPr>
        </p:nvSpPr>
        <p:spPr>
          <a:xfrm>
            <a:off x="5956367" y="345927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0" name="Google Shape;220;p39"/>
          <p:cNvSpPr txBox="1"/>
          <p:nvPr>
            <p:ph idx="4" type="subTitle"/>
          </p:nvPr>
        </p:nvSpPr>
        <p:spPr>
          <a:xfrm>
            <a:off x="226533" y="423682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1" name="Google Shape;221;p39"/>
          <p:cNvSpPr txBox="1"/>
          <p:nvPr>
            <p:ph idx="5" type="subTitle"/>
          </p:nvPr>
        </p:nvSpPr>
        <p:spPr>
          <a:xfrm>
            <a:off x="3091450" y="423682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2" name="Google Shape;222;p39"/>
          <p:cNvSpPr txBox="1"/>
          <p:nvPr>
            <p:ph idx="6" type="subTitle"/>
          </p:nvPr>
        </p:nvSpPr>
        <p:spPr>
          <a:xfrm>
            <a:off x="5956367" y="423682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3" name="Google Shape;223;p39"/>
          <p:cNvSpPr txBox="1"/>
          <p:nvPr>
            <p:ph type="title"/>
          </p:nvPr>
        </p:nvSpPr>
        <p:spPr>
          <a:xfrm>
            <a:off x="226525" y="630625"/>
            <a:ext cx="68103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2_1_1">
    <p:bg>
      <p:bgPr>
        <a:solidFill>
          <a:schemeClr val="dk1"/>
        </a:solidFill>
      </p:bgPr>
    </p:bg>
    <p:spTree>
      <p:nvGrpSpPr>
        <p:cNvPr id="224" name="Shape 224"/>
        <p:cNvGrpSpPr/>
        <p:nvPr/>
      </p:nvGrpSpPr>
      <p:grpSpPr>
        <a:xfrm>
          <a:off x="0" y="0"/>
          <a:ext cx="0" cy="0"/>
          <a:chOff x="0" y="0"/>
          <a:chExt cx="0" cy="0"/>
        </a:xfrm>
      </p:grpSpPr>
      <p:sp>
        <p:nvSpPr>
          <p:cNvPr id="225" name="Google Shape;225;p40"/>
          <p:cNvSpPr txBox="1"/>
          <p:nvPr>
            <p:ph type="title"/>
          </p:nvPr>
        </p:nvSpPr>
        <p:spPr>
          <a:xfrm>
            <a:off x="226525" y="630625"/>
            <a:ext cx="68103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300"/>
              <a:buNone/>
              <a:defRPr sz="73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26" name="Google Shape;226;p40"/>
          <p:cNvSpPr txBox="1"/>
          <p:nvPr>
            <p:ph idx="1" type="subTitle"/>
          </p:nvPr>
        </p:nvSpPr>
        <p:spPr>
          <a:xfrm>
            <a:off x="226525" y="3814125"/>
            <a:ext cx="2999100" cy="11226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2000"/>
              <a:buNone/>
              <a:defRPr sz="20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s">
  <p:cSld name="CUSTOM_3">
    <p:spTree>
      <p:nvGrpSpPr>
        <p:cNvPr id="227" name="Shape 227"/>
        <p:cNvGrpSpPr/>
        <p:nvPr/>
      </p:nvGrpSpPr>
      <p:grpSpPr>
        <a:xfrm>
          <a:off x="0" y="0"/>
          <a:ext cx="0" cy="0"/>
          <a:chOff x="0" y="0"/>
          <a:chExt cx="0" cy="0"/>
        </a:xfrm>
      </p:grpSpPr>
      <p:sp>
        <p:nvSpPr>
          <p:cNvPr id="228" name="Google Shape;228;p41"/>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9" name="Google Shape;229;p41"/>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30" name="Google Shape;230;p41"/>
          <p:cNvSpPr txBox="1"/>
          <p:nvPr>
            <p:ph idx="1" type="body"/>
          </p:nvPr>
        </p:nvSpPr>
        <p:spPr>
          <a:xfrm>
            <a:off x="226525" y="2080445"/>
            <a:ext cx="29247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1" name="Google Shape;231;p41"/>
          <p:cNvSpPr txBox="1"/>
          <p:nvPr>
            <p:ph idx="3" type="title"/>
          </p:nvPr>
        </p:nvSpPr>
        <p:spPr>
          <a:xfrm>
            <a:off x="226525" y="1271100"/>
            <a:ext cx="29247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232" name="Google Shape;232;p41"/>
          <p:cNvSpPr/>
          <p:nvPr>
            <p:ph idx="4" type="pic"/>
          </p:nvPr>
        </p:nvSpPr>
        <p:spPr>
          <a:xfrm>
            <a:off x="3368775" y="226625"/>
            <a:ext cx="3733800" cy="4690500"/>
          </a:xfrm>
          <a:prstGeom prst="rect">
            <a:avLst/>
          </a:prstGeom>
          <a:noFill/>
          <a:ln cap="flat" cmpd="sng" w="9525">
            <a:solidFill>
              <a:schemeClr val="dk1"/>
            </a:solidFill>
            <a:prstDash val="solid"/>
            <a:round/>
            <a:headEnd len="sm" w="sm" type="none"/>
            <a:tailEnd len="sm" w="sm" type="none"/>
          </a:ln>
        </p:spPr>
      </p:sp>
      <p:sp>
        <p:nvSpPr>
          <p:cNvPr id="233" name="Google Shape;233;p41"/>
          <p:cNvSpPr/>
          <p:nvPr>
            <p:ph idx="5" type="pic"/>
          </p:nvPr>
        </p:nvSpPr>
        <p:spPr>
          <a:xfrm>
            <a:off x="7320200" y="1391900"/>
            <a:ext cx="1597200" cy="1970400"/>
          </a:xfrm>
          <a:prstGeom prst="rect">
            <a:avLst/>
          </a:prstGeom>
          <a:noFill/>
          <a:ln cap="flat" cmpd="sng" w="9525">
            <a:solidFill>
              <a:schemeClr val="dk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wo storyboards">
  <p:cSld name="CUSTOM_3_2">
    <p:spTree>
      <p:nvGrpSpPr>
        <p:cNvPr id="234" name="Shape 234"/>
        <p:cNvGrpSpPr/>
        <p:nvPr/>
      </p:nvGrpSpPr>
      <p:grpSpPr>
        <a:xfrm>
          <a:off x="0" y="0"/>
          <a:ext cx="0" cy="0"/>
          <a:chOff x="0" y="0"/>
          <a:chExt cx="0" cy="0"/>
        </a:xfrm>
      </p:grpSpPr>
      <p:sp>
        <p:nvSpPr>
          <p:cNvPr id="235" name="Google Shape;235;p42"/>
          <p:cNvSpPr/>
          <p:nvPr>
            <p:ph idx="2" type="pic"/>
          </p:nvPr>
        </p:nvSpPr>
        <p:spPr>
          <a:xfrm>
            <a:off x="-5225" y="713825"/>
            <a:ext cx="4571700" cy="2795700"/>
          </a:xfrm>
          <a:prstGeom prst="rect">
            <a:avLst/>
          </a:prstGeom>
          <a:noFill/>
          <a:ln>
            <a:noFill/>
          </a:ln>
        </p:spPr>
      </p:sp>
      <p:sp>
        <p:nvSpPr>
          <p:cNvPr id="236" name="Google Shape;236;p42"/>
          <p:cNvSpPr txBox="1"/>
          <p:nvPr>
            <p:ph type="title"/>
          </p:nvPr>
        </p:nvSpPr>
        <p:spPr>
          <a:xfrm>
            <a:off x="180475" y="3632700"/>
            <a:ext cx="42003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237" name="Google Shape;237;p42"/>
          <p:cNvSpPr txBox="1"/>
          <p:nvPr>
            <p:ph idx="1" type="body"/>
          </p:nvPr>
        </p:nvSpPr>
        <p:spPr>
          <a:xfrm>
            <a:off x="180475" y="4133502"/>
            <a:ext cx="42003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238" name="Google Shape;238;p42"/>
          <p:cNvSpPr txBox="1"/>
          <p:nvPr>
            <p:ph idx="3" type="title"/>
          </p:nvPr>
        </p:nvSpPr>
        <p:spPr>
          <a:xfrm>
            <a:off x="322275" y="116625"/>
            <a:ext cx="8494800" cy="39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239" name="Google Shape;239;p42"/>
          <p:cNvCxnSpPr/>
          <p:nvPr/>
        </p:nvCxnSpPr>
        <p:spPr>
          <a:xfrm>
            <a:off x="4572000" y="709150"/>
            <a:ext cx="0" cy="4443300"/>
          </a:xfrm>
          <a:prstGeom prst="straightConnector1">
            <a:avLst/>
          </a:prstGeom>
          <a:noFill/>
          <a:ln cap="flat" cmpd="sng" w="9525">
            <a:solidFill>
              <a:schemeClr val="dk1"/>
            </a:solidFill>
            <a:prstDash val="solid"/>
            <a:round/>
            <a:headEnd len="med" w="med" type="none"/>
            <a:tailEnd len="med" w="med" type="none"/>
          </a:ln>
        </p:spPr>
      </p:cxnSp>
      <p:cxnSp>
        <p:nvCxnSpPr>
          <p:cNvPr id="240" name="Google Shape;240;p42"/>
          <p:cNvCxnSpPr/>
          <p:nvPr/>
        </p:nvCxnSpPr>
        <p:spPr>
          <a:xfrm rot="10800000">
            <a:off x="0" y="3514875"/>
            <a:ext cx="9152400" cy="0"/>
          </a:xfrm>
          <a:prstGeom prst="straightConnector1">
            <a:avLst/>
          </a:prstGeom>
          <a:noFill/>
          <a:ln cap="flat" cmpd="sng" w="9525">
            <a:solidFill>
              <a:schemeClr val="dk1"/>
            </a:solidFill>
            <a:prstDash val="solid"/>
            <a:round/>
            <a:headEnd len="med" w="med" type="none"/>
            <a:tailEnd len="med" w="med" type="none"/>
          </a:ln>
        </p:spPr>
      </p:cxnSp>
      <p:cxnSp>
        <p:nvCxnSpPr>
          <p:cNvPr id="241" name="Google Shape;241;p42"/>
          <p:cNvCxnSpPr/>
          <p:nvPr/>
        </p:nvCxnSpPr>
        <p:spPr>
          <a:xfrm rot="10800000">
            <a:off x="0" y="709575"/>
            <a:ext cx="9152400" cy="0"/>
          </a:xfrm>
          <a:prstGeom prst="straightConnector1">
            <a:avLst/>
          </a:prstGeom>
          <a:noFill/>
          <a:ln cap="flat" cmpd="sng" w="9525">
            <a:solidFill>
              <a:schemeClr val="dk1"/>
            </a:solidFill>
            <a:prstDash val="solid"/>
            <a:round/>
            <a:headEnd len="med" w="med" type="none"/>
            <a:tailEnd len="med" w="med" type="none"/>
          </a:ln>
        </p:spPr>
      </p:cxnSp>
      <p:sp>
        <p:nvSpPr>
          <p:cNvPr id="242" name="Google Shape;242;p42"/>
          <p:cNvSpPr/>
          <p:nvPr>
            <p:ph idx="4" type="pic"/>
          </p:nvPr>
        </p:nvSpPr>
        <p:spPr>
          <a:xfrm>
            <a:off x="4577525" y="713825"/>
            <a:ext cx="4571700" cy="2795700"/>
          </a:xfrm>
          <a:prstGeom prst="rect">
            <a:avLst/>
          </a:prstGeom>
          <a:noFill/>
          <a:ln>
            <a:noFill/>
          </a:ln>
        </p:spPr>
      </p:sp>
      <p:sp>
        <p:nvSpPr>
          <p:cNvPr id="243" name="Google Shape;243;p42"/>
          <p:cNvSpPr txBox="1"/>
          <p:nvPr>
            <p:ph idx="5" type="title"/>
          </p:nvPr>
        </p:nvSpPr>
        <p:spPr>
          <a:xfrm>
            <a:off x="4763225" y="3632700"/>
            <a:ext cx="42003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244" name="Google Shape;244;p42"/>
          <p:cNvSpPr txBox="1"/>
          <p:nvPr>
            <p:ph idx="6" type="body"/>
          </p:nvPr>
        </p:nvSpPr>
        <p:spPr>
          <a:xfrm>
            <a:off x="4763225" y="4133502"/>
            <a:ext cx="42003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with phone">
  <p:cSld name="CUSTOM_3_1">
    <p:spTree>
      <p:nvGrpSpPr>
        <p:cNvPr id="245" name="Shape 245"/>
        <p:cNvGrpSpPr/>
        <p:nvPr/>
      </p:nvGrpSpPr>
      <p:grpSpPr>
        <a:xfrm>
          <a:off x="0" y="0"/>
          <a:ext cx="0" cy="0"/>
          <a:chOff x="0" y="0"/>
          <a:chExt cx="0" cy="0"/>
        </a:xfrm>
      </p:grpSpPr>
      <p:sp>
        <p:nvSpPr>
          <p:cNvPr id="246" name="Google Shape;246;p43"/>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7" name="Google Shape;247;p43"/>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48" name="Google Shape;248;p43"/>
          <p:cNvSpPr txBox="1"/>
          <p:nvPr>
            <p:ph idx="1" type="body"/>
          </p:nvPr>
        </p:nvSpPr>
        <p:spPr>
          <a:xfrm>
            <a:off x="226525" y="2080445"/>
            <a:ext cx="29247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9" name="Google Shape;249;p43"/>
          <p:cNvSpPr txBox="1"/>
          <p:nvPr>
            <p:ph idx="3" type="title"/>
          </p:nvPr>
        </p:nvSpPr>
        <p:spPr>
          <a:xfrm>
            <a:off x="226525" y="1271100"/>
            <a:ext cx="29247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pic>
        <p:nvPicPr>
          <p:cNvPr descr="Blank mock of a smartphone." id="250" name="Google Shape;250;p43"/>
          <p:cNvPicPr preferRelativeResize="0"/>
          <p:nvPr/>
        </p:nvPicPr>
        <p:blipFill rotWithShape="1">
          <a:blip r:embed="rId2">
            <a:alphaModFix/>
          </a:blip>
          <a:srcRect b="38737" l="0" r="0" t="0"/>
          <a:stretch/>
        </p:blipFill>
        <p:spPr>
          <a:xfrm>
            <a:off x="3882050" y="261250"/>
            <a:ext cx="4814074" cy="4882250"/>
          </a:xfrm>
          <a:prstGeom prst="rect">
            <a:avLst/>
          </a:prstGeom>
          <a:noFill/>
          <a:ln>
            <a:noFill/>
          </a:ln>
        </p:spPr>
      </p:pic>
      <p:sp>
        <p:nvSpPr>
          <p:cNvPr id="251" name="Google Shape;251;p43"/>
          <p:cNvSpPr/>
          <p:nvPr>
            <p:ph idx="4" type="pic"/>
          </p:nvPr>
        </p:nvSpPr>
        <p:spPr>
          <a:xfrm>
            <a:off x="4197575" y="512375"/>
            <a:ext cx="2847600" cy="4631100"/>
          </a:xfrm>
          <a:prstGeom prst="round2SameRect">
            <a:avLst>
              <a:gd fmla="val 12455" name="adj1"/>
              <a:gd fmla="val 0" name="adj2"/>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USTOM_4">
    <p:spTree>
      <p:nvGrpSpPr>
        <p:cNvPr id="252" name="Shape 252"/>
        <p:cNvGrpSpPr/>
        <p:nvPr/>
      </p:nvGrpSpPr>
      <p:grpSpPr>
        <a:xfrm>
          <a:off x="0" y="0"/>
          <a:ext cx="0" cy="0"/>
          <a:chOff x="0" y="0"/>
          <a:chExt cx="0" cy="0"/>
        </a:xfrm>
      </p:grpSpPr>
      <p:sp>
        <p:nvSpPr>
          <p:cNvPr id="253" name="Google Shape;253;p44"/>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4" name="Google Shape;254;p44"/>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55" name="Google Shape;255;p44"/>
          <p:cNvSpPr txBox="1"/>
          <p:nvPr>
            <p:ph idx="1" type="body"/>
          </p:nvPr>
        </p:nvSpPr>
        <p:spPr>
          <a:xfrm>
            <a:off x="226525" y="1793250"/>
            <a:ext cx="8599500" cy="1557000"/>
          </a:xfrm>
          <a:prstGeom prst="rect">
            <a:avLst/>
          </a:prstGeom>
        </p:spPr>
        <p:txBody>
          <a:bodyPr anchorCtr="0" anchor="ctr" bIns="91425" lIns="91425" spcFirstLastPara="1" rIns="91425" wrap="square" tIns="91425">
            <a:noAutofit/>
          </a:bodyPr>
          <a:lstStyle>
            <a:lvl1pPr indent="-412750" lvl="0" marL="457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1pPr>
            <a:lvl2pPr indent="-412750" lvl="1" marL="914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2pPr>
            <a:lvl3pPr indent="-412750" lvl="2" marL="1371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3pPr>
            <a:lvl4pPr indent="-412750" lvl="3" marL="1828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4pPr>
            <a:lvl5pPr indent="-412750" lvl="4" marL="22860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5pPr>
            <a:lvl6pPr indent="-412750" lvl="5" marL="2743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6pPr>
            <a:lvl7pPr indent="-412750" lvl="6" marL="3200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7pPr>
            <a:lvl8pPr indent="-412750" lvl="7" marL="3657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8pPr>
            <a:lvl9pPr indent="-412750" lvl="8" marL="4114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9pPr>
          </a:lstStyle>
          <a:p/>
        </p:txBody>
      </p:sp>
      <p:sp>
        <p:nvSpPr>
          <p:cNvPr id="256" name="Google Shape;256;p44"/>
          <p:cNvSpPr txBox="1"/>
          <p:nvPr>
            <p:ph idx="3" type="body"/>
          </p:nvPr>
        </p:nvSpPr>
        <p:spPr>
          <a:xfrm>
            <a:off x="226525" y="4719800"/>
            <a:ext cx="3143400" cy="2382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7" name="Google Shape;257;p44"/>
          <p:cNvSpPr txBox="1"/>
          <p:nvPr>
            <p:ph idx="4" type="body"/>
          </p:nvPr>
        </p:nvSpPr>
        <p:spPr>
          <a:xfrm>
            <a:off x="3590149" y="4719800"/>
            <a:ext cx="2535600" cy="2382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8" name="Google Shape;258;p44"/>
          <p:cNvSpPr txBox="1"/>
          <p:nvPr>
            <p:ph idx="5" type="body"/>
          </p:nvPr>
        </p:nvSpPr>
        <p:spPr>
          <a:xfrm>
            <a:off x="6345974" y="4719800"/>
            <a:ext cx="2535600" cy="2382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4_1">
    <p:spTree>
      <p:nvGrpSpPr>
        <p:cNvPr id="259" name="Shape 259"/>
        <p:cNvGrpSpPr/>
        <p:nvPr/>
      </p:nvGrpSpPr>
      <p:grpSpPr>
        <a:xfrm>
          <a:off x="0" y="0"/>
          <a:ext cx="0" cy="0"/>
          <a:chOff x="0" y="0"/>
          <a:chExt cx="0" cy="0"/>
        </a:xfrm>
      </p:grpSpPr>
      <p:sp>
        <p:nvSpPr>
          <p:cNvPr id="260" name="Google Shape;260;p45"/>
          <p:cNvSpPr txBox="1"/>
          <p:nvPr>
            <p:ph idx="1" type="body"/>
          </p:nvPr>
        </p:nvSpPr>
        <p:spPr>
          <a:xfrm>
            <a:off x="226525" y="4334850"/>
            <a:ext cx="26730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1" name="Google Shape;261;p45"/>
          <p:cNvSpPr txBox="1"/>
          <p:nvPr>
            <p:ph idx="2" type="subTitle"/>
          </p:nvPr>
        </p:nvSpPr>
        <p:spPr>
          <a:xfrm>
            <a:off x="226525" y="3712825"/>
            <a:ext cx="26730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45"/>
          <p:cNvSpPr txBox="1"/>
          <p:nvPr>
            <p:ph idx="3" type="body"/>
          </p:nvPr>
        </p:nvSpPr>
        <p:spPr>
          <a:xfrm>
            <a:off x="3235500" y="4334850"/>
            <a:ext cx="26730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3" name="Google Shape;263;p45"/>
          <p:cNvSpPr txBox="1"/>
          <p:nvPr>
            <p:ph idx="4" type="subTitle"/>
          </p:nvPr>
        </p:nvSpPr>
        <p:spPr>
          <a:xfrm>
            <a:off x="3235500" y="3712825"/>
            <a:ext cx="26730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45"/>
          <p:cNvSpPr txBox="1"/>
          <p:nvPr>
            <p:ph idx="5" type="body"/>
          </p:nvPr>
        </p:nvSpPr>
        <p:spPr>
          <a:xfrm>
            <a:off x="6153025" y="4334850"/>
            <a:ext cx="26730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5" name="Google Shape;265;p45"/>
          <p:cNvSpPr txBox="1"/>
          <p:nvPr>
            <p:ph idx="6" type="subTitle"/>
          </p:nvPr>
        </p:nvSpPr>
        <p:spPr>
          <a:xfrm>
            <a:off x="6153025" y="3712825"/>
            <a:ext cx="26730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45"/>
          <p:cNvSpPr txBox="1"/>
          <p:nvPr>
            <p:ph type="title"/>
          </p:nvPr>
        </p:nvSpPr>
        <p:spPr>
          <a:xfrm>
            <a:off x="226525" y="1793250"/>
            <a:ext cx="8599500" cy="15156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4_1_1">
    <p:spTree>
      <p:nvGrpSpPr>
        <p:cNvPr id="267" name="Shape 267"/>
        <p:cNvGrpSpPr/>
        <p:nvPr/>
      </p:nvGrpSpPr>
      <p:grpSpPr>
        <a:xfrm>
          <a:off x="0" y="0"/>
          <a:ext cx="0" cy="0"/>
          <a:chOff x="0" y="0"/>
          <a:chExt cx="0" cy="0"/>
        </a:xfrm>
      </p:grpSpPr>
      <p:sp>
        <p:nvSpPr>
          <p:cNvPr id="268" name="Google Shape;268;p46"/>
          <p:cNvSpPr txBox="1"/>
          <p:nvPr>
            <p:ph idx="1" type="body"/>
          </p:nvPr>
        </p:nvSpPr>
        <p:spPr>
          <a:xfrm>
            <a:off x="226525" y="43348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9" name="Google Shape;269;p46"/>
          <p:cNvSpPr txBox="1"/>
          <p:nvPr>
            <p:ph idx="2" type="subTitle"/>
          </p:nvPr>
        </p:nvSpPr>
        <p:spPr>
          <a:xfrm>
            <a:off x="226525" y="37128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6"/>
          <p:cNvSpPr txBox="1"/>
          <p:nvPr>
            <p:ph idx="3" type="body"/>
          </p:nvPr>
        </p:nvSpPr>
        <p:spPr>
          <a:xfrm>
            <a:off x="4841843" y="43348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1" name="Google Shape;271;p46"/>
          <p:cNvSpPr txBox="1"/>
          <p:nvPr>
            <p:ph idx="4" type="subTitle"/>
          </p:nvPr>
        </p:nvSpPr>
        <p:spPr>
          <a:xfrm>
            <a:off x="4841843" y="37128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46"/>
          <p:cNvSpPr txBox="1"/>
          <p:nvPr>
            <p:ph idx="5" type="body"/>
          </p:nvPr>
        </p:nvSpPr>
        <p:spPr>
          <a:xfrm>
            <a:off x="226525" y="27231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3" name="Google Shape;273;p46"/>
          <p:cNvSpPr txBox="1"/>
          <p:nvPr>
            <p:ph idx="6" type="subTitle"/>
          </p:nvPr>
        </p:nvSpPr>
        <p:spPr>
          <a:xfrm>
            <a:off x="226525" y="21011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 name="Google Shape;274;p46"/>
          <p:cNvSpPr txBox="1"/>
          <p:nvPr>
            <p:ph idx="7" type="body"/>
          </p:nvPr>
        </p:nvSpPr>
        <p:spPr>
          <a:xfrm>
            <a:off x="4841843" y="27231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5" name="Google Shape;275;p46"/>
          <p:cNvSpPr txBox="1"/>
          <p:nvPr>
            <p:ph idx="8" type="subTitle"/>
          </p:nvPr>
        </p:nvSpPr>
        <p:spPr>
          <a:xfrm>
            <a:off x="4841843" y="21011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46"/>
          <p:cNvSpPr txBox="1"/>
          <p:nvPr>
            <p:ph type="title"/>
          </p:nvPr>
        </p:nvSpPr>
        <p:spPr>
          <a:xfrm>
            <a:off x="226525" y="433125"/>
            <a:ext cx="8599500" cy="15156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7" name="Shape 277"/>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BLANK_1">
    <p:spTree>
      <p:nvGrpSpPr>
        <p:cNvPr id="278" name="Shape 278"/>
        <p:cNvGrpSpPr/>
        <p:nvPr/>
      </p:nvGrpSpPr>
      <p:grpSpPr>
        <a:xfrm>
          <a:off x="0" y="0"/>
          <a:ext cx="0" cy="0"/>
          <a:chOff x="0" y="0"/>
          <a:chExt cx="0" cy="0"/>
        </a:xfrm>
      </p:grpSpPr>
      <p:sp>
        <p:nvSpPr>
          <p:cNvPr id="279" name="Google Shape;279;p48"/>
          <p:cNvSpPr/>
          <p:nvPr>
            <p:ph idx="2" type="pic"/>
          </p:nvPr>
        </p:nvSpPr>
        <p:spPr>
          <a:xfrm>
            <a:off x="0" y="0"/>
            <a:ext cx="9144000" cy="5143500"/>
          </a:xfrm>
          <a:prstGeom prst="rect">
            <a:avLst/>
          </a:prstGeom>
          <a:noFill/>
          <a:ln>
            <a:noFill/>
          </a:ln>
        </p:spPr>
      </p:sp>
      <p:sp>
        <p:nvSpPr>
          <p:cNvPr id="280" name="Google Shape;28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81" name="Shape 281"/>
        <p:cNvGrpSpPr/>
        <p:nvPr/>
      </p:nvGrpSpPr>
      <p:grpSpPr>
        <a:xfrm>
          <a:off x="0" y="0"/>
          <a:ext cx="0" cy="0"/>
          <a:chOff x="0" y="0"/>
          <a:chExt cx="0" cy="0"/>
        </a:xfrm>
      </p:grpSpPr>
      <p:sp>
        <p:nvSpPr>
          <p:cNvPr id="282" name="Google Shape;282;p4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3" name="Google Shape;283;p4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4" name="Google Shape;284;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285" name="Shape 285"/>
        <p:cNvGrpSpPr/>
        <p:nvPr/>
      </p:nvGrpSpPr>
      <p:grpSpPr>
        <a:xfrm>
          <a:off x="0" y="0"/>
          <a:ext cx="0" cy="0"/>
          <a:chOff x="0" y="0"/>
          <a:chExt cx="0" cy="0"/>
        </a:xfrm>
      </p:grpSpPr>
      <p:sp>
        <p:nvSpPr>
          <p:cNvPr id="286" name="Google Shape;286;p5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87" name="Google Shape;287;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_2">
    <p:spTree>
      <p:nvGrpSpPr>
        <p:cNvPr id="288" name="Shape 288"/>
        <p:cNvGrpSpPr/>
        <p:nvPr/>
      </p:nvGrpSpPr>
      <p:grpSpPr>
        <a:xfrm>
          <a:off x="0" y="0"/>
          <a:ext cx="0" cy="0"/>
          <a:chOff x="0" y="0"/>
          <a:chExt cx="0" cy="0"/>
        </a:xfrm>
      </p:grpSpPr>
      <p:sp>
        <p:nvSpPr>
          <p:cNvPr id="289" name="Google Shape;289;p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91" name="Google Shape;291;p5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292" name="Google Shape;292;p5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3" name="Google Shape;29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2">
    <p:spTree>
      <p:nvGrpSpPr>
        <p:cNvPr id="294" name="Shape 294"/>
        <p:cNvGrpSpPr/>
        <p:nvPr/>
      </p:nvGrpSpPr>
      <p:grpSpPr>
        <a:xfrm>
          <a:off x="0" y="0"/>
          <a:ext cx="0" cy="0"/>
          <a:chOff x="0" y="0"/>
          <a:chExt cx="0" cy="0"/>
        </a:xfrm>
      </p:grpSpPr>
      <p:sp>
        <p:nvSpPr>
          <p:cNvPr id="295" name="Google Shape;295;p52"/>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6" name="Google Shape;296;p52"/>
          <p:cNvSpPr/>
          <p:nvPr>
            <p:ph idx="2" type="pic"/>
          </p:nvPr>
        </p:nvSpPr>
        <p:spPr>
          <a:xfrm>
            <a:off x="4804825" y="1133300"/>
            <a:ext cx="4027500" cy="2392800"/>
          </a:xfrm>
          <a:prstGeom prst="rect">
            <a:avLst/>
          </a:prstGeom>
          <a:noFill/>
          <a:ln>
            <a:noFill/>
          </a:ln>
        </p:spPr>
      </p:sp>
      <p:sp>
        <p:nvSpPr>
          <p:cNvPr id="297" name="Google Shape;297;p52"/>
          <p:cNvSpPr/>
          <p:nvPr>
            <p:ph idx="3" type="pic"/>
          </p:nvPr>
        </p:nvSpPr>
        <p:spPr>
          <a:xfrm>
            <a:off x="311725" y="1133300"/>
            <a:ext cx="4027500" cy="2392800"/>
          </a:xfrm>
          <a:prstGeom prst="rect">
            <a:avLst/>
          </a:prstGeom>
          <a:noFill/>
          <a:ln>
            <a:noFill/>
          </a:ln>
        </p:spPr>
      </p:sp>
      <p:sp>
        <p:nvSpPr>
          <p:cNvPr id="298" name="Google Shape;298;p52"/>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9" name="Google Shape;299;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0" name="Google Shape;300;p5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1" name="Google Shape;301;p52"/>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02" name="Google Shape;302;p52"/>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303" name="Shape 303"/>
        <p:cNvGrpSpPr/>
        <p:nvPr/>
      </p:nvGrpSpPr>
      <p:grpSpPr>
        <a:xfrm>
          <a:off x="0" y="0"/>
          <a:ext cx="0" cy="0"/>
          <a:chOff x="0" y="0"/>
          <a:chExt cx="0" cy="0"/>
        </a:xfrm>
      </p:grpSpPr>
      <p:sp>
        <p:nvSpPr>
          <p:cNvPr id="304" name="Google Shape;304;p53"/>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5" name="Google Shape;305;p53"/>
          <p:cNvSpPr/>
          <p:nvPr>
            <p:ph idx="2" type="pic"/>
          </p:nvPr>
        </p:nvSpPr>
        <p:spPr>
          <a:xfrm>
            <a:off x="6205225" y="1128325"/>
            <a:ext cx="2627100" cy="2273100"/>
          </a:xfrm>
          <a:prstGeom prst="rect">
            <a:avLst/>
          </a:prstGeom>
          <a:noFill/>
          <a:ln>
            <a:noFill/>
          </a:ln>
        </p:spPr>
      </p:sp>
      <p:sp>
        <p:nvSpPr>
          <p:cNvPr id="306" name="Google Shape;306;p53"/>
          <p:cNvSpPr/>
          <p:nvPr>
            <p:ph idx="3" type="pic"/>
          </p:nvPr>
        </p:nvSpPr>
        <p:spPr>
          <a:xfrm>
            <a:off x="311725" y="1128325"/>
            <a:ext cx="2627100" cy="2273100"/>
          </a:xfrm>
          <a:prstGeom prst="rect">
            <a:avLst/>
          </a:prstGeom>
          <a:noFill/>
          <a:ln>
            <a:noFill/>
          </a:ln>
        </p:spPr>
      </p:sp>
      <p:sp>
        <p:nvSpPr>
          <p:cNvPr id="307" name="Google Shape;307;p53"/>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8" name="Google Shape;308;p53"/>
          <p:cNvSpPr/>
          <p:nvPr>
            <p:ph idx="5" type="pic"/>
          </p:nvPr>
        </p:nvSpPr>
        <p:spPr>
          <a:xfrm>
            <a:off x="3255250" y="1128325"/>
            <a:ext cx="2627100" cy="2273100"/>
          </a:xfrm>
          <a:prstGeom prst="rect">
            <a:avLst/>
          </a:prstGeom>
          <a:noFill/>
          <a:ln>
            <a:noFill/>
          </a:ln>
        </p:spPr>
      </p:sp>
      <p:sp>
        <p:nvSpPr>
          <p:cNvPr id="309" name="Google Shape;309;p53"/>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0" name="Google Shape;310;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1" name="Google Shape;311;p5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2" name="Google Shape;312;p53"/>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13" name="Google Shape;313;p53"/>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14" name="Google Shape;314;p53"/>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1" Type="http://schemas.openxmlformats.org/officeDocument/2006/relationships/theme" Target="../theme/theme3.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1pPr>
            <a:lvl2pPr lvl="1">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2pPr>
            <a:lvl3pPr lvl="2">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3pPr>
            <a:lvl4pPr lvl="3">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4pPr>
            <a:lvl5pPr lvl="4">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5pPr>
            <a:lvl6pPr lvl="5">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6pPr>
            <a:lvl7pPr lvl="6">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7pPr>
            <a:lvl8pPr lvl="7">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8pPr>
            <a:lvl9pPr lvl="8">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Inter"/>
              <a:buChar char="●"/>
              <a:defRPr sz="1800">
                <a:solidFill>
                  <a:schemeClr val="dk1"/>
                </a:solidFill>
                <a:latin typeface="Inter"/>
                <a:ea typeface="Inter"/>
                <a:cs typeface="Inter"/>
                <a:sym typeface="Inter"/>
              </a:defRPr>
            </a:lvl1pPr>
            <a:lvl2pPr indent="-317500" lvl="1" marL="9144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17500" lvl="2" marL="13716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indent="-317500" lvl="3" marL="18288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indent="-317500" lvl="4" marL="22860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indent="-317500" lvl="5" marL="27432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indent="-317500" lvl="6" marL="32004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indent="-317500" lvl="7" marL="36576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indent="-317500" lvl="8" marL="41148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4"/>
          <p:cNvSpPr txBox="1"/>
          <p:nvPr>
            <p:ph idx="4294967295" type="title"/>
          </p:nvPr>
        </p:nvSpPr>
        <p:spPr>
          <a:xfrm>
            <a:off x="504575" y="-1437500"/>
            <a:ext cx="8458200" cy="3312000"/>
          </a:xfrm>
          <a:prstGeom prst="rect">
            <a:avLst/>
          </a:prstGeom>
        </p:spPr>
        <p:txBody>
          <a:bodyPr anchorCtr="0" anchor="b" bIns="0" lIns="91425" spcFirstLastPara="1" rIns="91425" wrap="square" tIns="91425">
            <a:noAutofit/>
          </a:bodyPr>
          <a:lstStyle/>
          <a:p>
            <a:pPr indent="0" lvl="0" marL="0" rtl="0" algn="l">
              <a:spcBef>
                <a:spcPts val="0"/>
              </a:spcBef>
              <a:spcAft>
                <a:spcPts val="0"/>
              </a:spcAft>
              <a:buNone/>
            </a:pPr>
            <a:r>
              <a:rPr lang="en" sz="5000"/>
              <a:t>Willis Reconstructed</a:t>
            </a:r>
            <a:br>
              <a:rPr lang="en" sz="5000"/>
            </a:br>
            <a:r>
              <a:rPr b="0" lang="en" sz="1800"/>
              <a:t>A Digital Humanities Project by Ronan Thomas, Zander Kim, Kaden Becker, Eli Allen, and Jackson Reade</a:t>
            </a:r>
            <a:endParaRPr b="0" sz="1800"/>
          </a:p>
          <a:p>
            <a:pPr indent="0" lvl="0" marL="0" rtl="0" algn="l">
              <a:spcBef>
                <a:spcPts val="0"/>
              </a:spcBef>
              <a:spcAft>
                <a:spcPts val="0"/>
              </a:spcAft>
              <a:buNone/>
            </a:pPr>
            <a:r>
              <a:t/>
            </a:r>
            <a:endParaRPr b="0" sz="1800"/>
          </a:p>
        </p:txBody>
      </p:sp>
      <p:pic>
        <p:nvPicPr>
          <p:cNvPr id="320" name="Google Shape;320;p54" title="FallAerials_Willis.jpg"/>
          <p:cNvPicPr preferRelativeResize="0"/>
          <p:nvPr/>
        </p:nvPicPr>
        <p:blipFill rotWithShape="1">
          <a:blip r:embed="rId3">
            <a:alphaModFix/>
          </a:blip>
          <a:srcRect b="0" l="0" r="0" t="16701"/>
          <a:stretch/>
        </p:blipFill>
        <p:spPr>
          <a:xfrm>
            <a:off x="1210250" y="1828175"/>
            <a:ext cx="6555000" cy="3161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3"/>
          <p:cNvSpPr txBox="1"/>
          <p:nvPr/>
        </p:nvSpPr>
        <p:spPr>
          <a:xfrm>
            <a:off x="342175" y="1518900"/>
            <a:ext cx="3960000" cy="2105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900">
                <a:solidFill>
                  <a:schemeClr val="dk1"/>
                </a:solidFill>
                <a:latin typeface="Roboto Mono"/>
                <a:ea typeface="Roboto Mono"/>
                <a:cs typeface="Roboto Mono"/>
                <a:sym typeface="Roboto Mono"/>
              </a:rPr>
              <a:t>Thinglink Interactive Virtual </a:t>
            </a:r>
            <a:endParaRPr b="1" sz="3900">
              <a:solidFill>
                <a:schemeClr val="dk1"/>
              </a:solidFill>
              <a:latin typeface="Roboto Mono"/>
              <a:ea typeface="Roboto Mono"/>
              <a:cs typeface="Roboto Mono"/>
              <a:sym typeface="Roboto Mono"/>
            </a:endParaRPr>
          </a:p>
          <a:p>
            <a:pPr indent="0" lvl="0" marL="0" rtl="0" algn="l">
              <a:lnSpc>
                <a:spcPct val="80000"/>
              </a:lnSpc>
              <a:spcBef>
                <a:spcPts val="0"/>
              </a:spcBef>
              <a:spcAft>
                <a:spcPts val="0"/>
              </a:spcAft>
              <a:buNone/>
            </a:pPr>
            <a:r>
              <a:rPr b="1" lang="en" sz="3900">
                <a:solidFill>
                  <a:schemeClr val="dk1"/>
                </a:solidFill>
                <a:latin typeface="Roboto Mono"/>
                <a:ea typeface="Roboto Mono"/>
                <a:cs typeface="Roboto Mono"/>
                <a:sym typeface="Roboto Mono"/>
              </a:rPr>
              <a:t>Tour </a:t>
            </a:r>
            <a:endParaRPr b="1" sz="3900">
              <a:solidFill>
                <a:schemeClr val="dk1"/>
              </a:solidFill>
              <a:latin typeface="Roboto Mono"/>
              <a:ea typeface="Roboto Mono"/>
              <a:cs typeface="Roboto Mono"/>
              <a:sym typeface="Roboto Mono"/>
            </a:endParaRPr>
          </a:p>
        </p:txBody>
      </p:sp>
      <p:pic>
        <p:nvPicPr>
          <p:cNvPr id="378" name="Google Shape;378;p63" title="Screenshot 2026-03-10 at 11.58.50 AM.png"/>
          <p:cNvPicPr preferRelativeResize="0"/>
          <p:nvPr>
            <p:ph idx="4" type="pic"/>
          </p:nvPr>
        </p:nvPicPr>
        <p:blipFill rotWithShape="1">
          <a:blip r:embed="rId3">
            <a:alphaModFix/>
          </a:blip>
          <a:srcRect b="0" l="35043" r="31481" t="0"/>
          <a:stretch/>
        </p:blipFill>
        <p:spPr>
          <a:xfrm>
            <a:off x="4190725" y="512400"/>
            <a:ext cx="2847600" cy="4631100"/>
          </a:xfrm>
          <a:prstGeom prst="round2SameRect">
            <a:avLst>
              <a:gd fmla="val 16667" name="adj1"/>
              <a:gd fmla="val 0" name="adj2"/>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4"/>
          <p:cNvSpPr txBox="1"/>
          <p:nvPr>
            <p:ph type="title"/>
          </p:nvPr>
        </p:nvSpPr>
        <p:spPr>
          <a:xfrm>
            <a:off x="-438800" y="-1110750"/>
            <a:ext cx="9921900" cy="216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800"/>
              <a:t>Adding Interactive Floorplans</a:t>
            </a:r>
            <a:endParaRPr sz="3800"/>
          </a:p>
        </p:txBody>
      </p:sp>
      <p:pic>
        <p:nvPicPr>
          <p:cNvPr id="384" name="Google Shape;384;p64" title="Screenshot 2026-03-10 at 12.03.09 PM.png"/>
          <p:cNvPicPr preferRelativeResize="0"/>
          <p:nvPr/>
        </p:nvPicPr>
        <p:blipFill>
          <a:blip r:embed="rId3">
            <a:alphaModFix/>
          </a:blip>
          <a:stretch>
            <a:fillRect/>
          </a:stretch>
        </p:blipFill>
        <p:spPr>
          <a:xfrm>
            <a:off x="920375" y="1306300"/>
            <a:ext cx="6712438" cy="3654477"/>
          </a:xfrm>
          <a:prstGeom prst="rect">
            <a:avLst/>
          </a:prstGeom>
          <a:noFill/>
          <a:ln>
            <a:noFill/>
          </a:ln>
        </p:spPr>
      </p:pic>
      <p:cxnSp>
        <p:nvCxnSpPr>
          <p:cNvPr id="385" name="Google Shape;385;p64"/>
          <p:cNvCxnSpPr/>
          <p:nvPr/>
        </p:nvCxnSpPr>
        <p:spPr>
          <a:xfrm rot="10800000">
            <a:off x="7755200" y="1828150"/>
            <a:ext cx="949800" cy="798300"/>
          </a:xfrm>
          <a:prstGeom prst="straightConnector1">
            <a:avLst/>
          </a:prstGeom>
          <a:noFill/>
          <a:ln cap="flat" cmpd="sng" w="76200">
            <a:solidFill>
              <a:srgbClr val="00FF00"/>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5"/>
          <p:cNvSpPr txBox="1"/>
          <p:nvPr>
            <p:ph idx="3" type="title"/>
          </p:nvPr>
        </p:nvSpPr>
        <p:spPr>
          <a:xfrm>
            <a:off x="237675" y="1861201"/>
            <a:ext cx="4119000" cy="142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900"/>
              <a:t>Scaniverse 3D Exterior Splat Model</a:t>
            </a:r>
            <a:endParaRPr sz="3900"/>
          </a:p>
        </p:txBody>
      </p:sp>
      <p:pic>
        <p:nvPicPr>
          <p:cNvPr id="391" name="Google Shape;391;p65"/>
          <p:cNvPicPr preferRelativeResize="0"/>
          <p:nvPr/>
        </p:nvPicPr>
        <p:blipFill>
          <a:blip r:embed="rId3">
            <a:alphaModFix/>
          </a:blip>
          <a:stretch>
            <a:fillRect/>
          </a:stretch>
        </p:blipFill>
        <p:spPr>
          <a:xfrm>
            <a:off x="4935525" y="630850"/>
            <a:ext cx="4118999" cy="35669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6"/>
          <p:cNvSpPr txBox="1"/>
          <p:nvPr/>
        </p:nvSpPr>
        <p:spPr>
          <a:xfrm>
            <a:off x="1225300" y="153625"/>
            <a:ext cx="72909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dk1"/>
                </a:solidFill>
                <a:latin typeface="Lexend"/>
                <a:ea typeface="Lexend"/>
                <a:cs typeface="Lexend"/>
                <a:sym typeface="Lexend"/>
              </a:rPr>
              <a:t>Website Interface (</a:t>
            </a:r>
            <a:r>
              <a:rPr b="1" lang="en" sz="3600">
                <a:solidFill>
                  <a:schemeClr val="dk1"/>
                </a:solidFill>
                <a:latin typeface="Lexend"/>
                <a:ea typeface="Lexend"/>
                <a:cs typeface="Lexend"/>
                <a:sym typeface="Lexend"/>
              </a:rPr>
              <a:t>Navigation</a:t>
            </a:r>
            <a:r>
              <a:rPr b="1" lang="en" sz="3600">
                <a:solidFill>
                  <a:schemeClr val="dk1"/>
                </a:solidFill>
                <a:latin typeface="Lexend"/>
                <a:ea typeface="Lexend"/>
                <a:cs typeface="Lexend"/>
                <a:sym typeface="Lexend"/>
              </a:rPr>
              <a:t>)</a:t>
            </a:r>
            <a:endParaRPr b="1" sz="3600">
              <a:solidFill>
                <a:schemeClr val="dk1"/>
              </a:solidFill>
              <a:latin typeface="Lexend"/>
              <a:ea typeface="Lexend"/>
              <a:cs typeface="Lexend"/>
              <a:sym typeface="Lexend"/>
            </a:endParaRPr>
          </a:p>
        </p:txBody>
      </p:sp>
      <p:pic>
        <p:nvPicPr>
          <p:cNvPr id="397" name="Google Shape;397;p66" title="Screenshot 2026-03-09 at 5.22.48 PM.png"/>
          <p:cNvPicPr preferRelativeResize="0"/>
          <p:nvPr/>
        </p:nvPicPr>
        <p:blipFill>
          <a:blip r:embed="rId3">
            <a:alphaModFix/>
          </a:blip>
          <a:stretch>
            <a:fillRect/>
          </a:stretch>
        </p:blipFill>
        <p:spPr>
          <a:xfrm>
            <a:off x="454525" y="2077600"/>
            <a:ext cx="8234949" cy="2448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7"/>
          <p:cNvSpPr txBox="1"/>
          <p:nvPr/>
        </p:nvSpPr>
        <p:spPr>
          <a:xfrm>
            <a:off x="316075" y="0"/>
            <a:ext cx="9354600" cy="7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dk1"/>
                </a:solidFill>
                <a:latin typeface="Inter"/>
                <a:ea typeface="Inter"/>
                <a:cs typeface="Inter"/>
                <a:sym typeface="Inter"/>
              </a:rPr>
              <a:t>Preview of Final Website</a:t>
            </a:r>
            <a:endParaRPr b="1" sz="3600">
              <a:solidFill>
                <a:schemeClr val="dk1"/>
              </a:solidFill>
              <a:latin typeface="Inter"/>
              <a:ea typeface="Inter"/>
              <a:cs typeface="Inter"/>
              <a:sym typeface="Inter"/>
            </a:endParaRPr>
          </a:p>
        </p:txBody>
      </p:sp>
      <p:pic>
        <p:nvPicPr>
          <p:cNvPr id="403" name="Google Shape;403;p67" title="Screenshot 2026-03-09 at 6.38.43 PM.png"/>
          <p:cNvPicPr preferRelativeResize="0"/>
          <p:nvPr/>
        </p:nvPicPr>
        <p:blipFill>
          <a:blip r:embed="rId3">
            <a:alphaModFix/>
          </a:blip>
          <a:stretch>
            <a:fillRect/>
          </a:stretch>
        </p:blipFill>
        <p:spPr>
          <a:xfrm>
            <a:off x="152400" y="714325"/>
            <a:ext cx="8570291" cy="42767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8"/>
          <p:cNvSpPr txBox="1"/>
          <p:nvPr>
            <p:ph idx="1" type="body"/>
          </p:nvPr>
        </p:nvSpPr>
        <p:spPr>
          <a:xfrm>
            <a:off x="226525" y="2080445"/>
            <a:ext cx="2924700" cy="16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 </a:t>
            </a:r>
            <a:endParaRPr/>
          </a:p>
        </p:txBody>
      </p:sp>
      <p:sp>
        <p:nvSpPr>
          <p:cNvPr id="409" name="Google Shape;409;p68"/>
          <p:cNvSpPr txBox="1"/>
          <p:nvPr>
            <p:ph idx="3" type="title"/>
          </p:nvPr>
        </p:nvSpPr>
        <p:spPr>
          <a:xfrm>
            <a:off x="918775" y="319450"/>
            <a:ext cx="2924700" cy="81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Problems</a:t>
            </a:r>
            <a:endParaRPr sz="3000"/>
          </a:p>
        </p:txBody>
      </p:sp>
      <p:pic>
        <p:nvPicPr>
          <p:cNvPr id="410" name="Google Shape;410;p68" title="Screenshot 2026-03-05 at 2.40.52 PM.png"/>
          <p:cNvPicPr preferRelativeResize="0"/>
          <p:nvPr/>
        </p:nvPicPr>
        <p:blipFill>
          <a:blip r:embed="rId3">
            <a:alphaModFix/>
          </a:blip>
          <a:stretch>
            <a:fillRect/>
          </a:stretch>
        </p:blipFill>
        <p:spPr>
          <a:xfrm>
            <a:off x="1800277" y="1635125"/>
            <a:ext cx="6357298" cy="2937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9"/>
          <p:cNvSpPr txBox="1"/>
          <p:nvPr>
            <p:ph idx="1" type="body"/>
          </p:nvPr>
        </p:nvSpPr>
        <p:spPr>
          <a:xfrm>
            <a:off x="226525" y="2080445"/>
            <a:ext cx="2924700" cy="16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 </a:t>
            </a:r>
            <a:endParaRPr/>
          </a:p>
        </p:txBody>
      </p:sp>
      <p:sp>
        <p:nvSpPr>
          <p:cNvPr id="416" name="Google Shape;416;p69"/>
          <p:cNvSpPr txBox="1"/>
          <p:nvPr>
            <p:ph idx="3" type="title"/>
          </p:nvPr>
        </p:nvSpPr>
        <p:spPr>
          <a:xfrm>
            <a:off x="918775" y="319450"/>
            <a:ext cx="2924700" cy="81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Solutions</a:t>
            </a:r>
            <a:endParaRPr sz="3000"/>
          </a:p>
        </p:txBody>
      </p:sp>
      <p:pic>
        <p:nvPicPr>
          <p:cNvPr id="417" name="Google Shape;417;p69" title="Screenshot 2026-03-05 at 2.40.52 PM.png"/>
          <p:cNvPicPr preferRelativeResize="0"/>
          <p:nvPr/>
        </p:nvPicPr>
        <p:blipFill>
          <a:blip r:embed="rId3">
            <a:alphaModFix/>
          </a:blip>
          <a:stretch>
            <a:fillRect/>
          </a:stretch>
        </p:blipFill>
        <p:spPr>
          <a:xfrm>
            <a:off x="1800277" y="1635125"/>
            <a:ext cx="6357298" cy="2937575"/>
          </a:xfrm>
          <a:prstGeom prst="rect">
            <a:avLst/>
          </a:prstGeom>
          <a:noFill/>
          <a:ln>
            <a:noFill/>
          </a:ln>
        </p:spPr>
      </p:pic>
      <p:pic>
        <p:nvPicPr>
          <p:cNvPr id="418" name="Google Shape;418;p69"/>
          <p:cNvPicPr preferRelativeResize="0"/>
          <p:nvPr/>
        </p:nvPicPr>
        <p:blipFill>
          <a:blip r:embed="rId4">
            <a:alphaModFix/>
          </a:blip>
          <a:stretch>
            <a:fillRect/>
          </a:stretch>
        </p:blipFill>
        <p:spPr>
          <a:xfrm>
            <a:off x="1483601" y="1161200"/>
            <a:ext cx="6791975" cy="38854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0"/>
          <p:cNvSpPr txBox="1"/>
          <p:nvPr>
            <p:ph idx="4294967295" type="title"/>
          </p:nvPr>
        </p:nvSpPr>
        <p:spPr>
          <a:xfrm>
            <a:off x="234700" y="821350"/>
            <a:ext cx="4162800" cy="189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200"/>
              <a:t>What makes our project unique?</a:t>
            </a:r>
            <a:endParaRPr sz="3200"/>
          </a:p>
        </p:txBody>
      </p:sp>
      <p:pic>
        <p:nvPicPr>
          <p:cNvPr id="424" name="Google Shape;424;p70" title="Screenshot 2026-03-09 at 11.08.12 PM.png"/>
          <p:cNvPicPr preferRelativeResize="0"/>
          <p:nvPr/>
        </p:nvPicPr>
        <p:blipFill>
          <a:blip r:embed="rId3">
            <a:alphaModFix/>
          </a:blip>
          <a:stretch>
            <a:fillRect/>
          </a:stretch>
        </p:blipFill>
        <p:spPr>
          <a:xfrm>
            <a:off x="4458950" y="413513"/>
            <a:ext cx="4441701" cy="4316479"/>
          </a:xfrm>
          <a:prstGeom prst="rect">
            <a:avLst/>
          </a:prstGeom>
          <a:noFill/>
          <a:ln>
            <a:noFill/>
          </a:ln>
        </p:spPr>
      </p:pic>
      <p:sp>
        <p:nvSpPr>
          <p:cNvPr id="425" name="Google Shape;425;p70"/>
          <p:cNvSpPr txBox="1"/>
          <p:nvPr/>
        </p:nvSpPr>
        <p:spPr>
          <a:xfrm>
            <a:off x="7730850" y="4652000"/>
            <a:ext cx="1818300" cy="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Inter"/>
                <a:ea typeface="Inter"/>
                <a:cs typeface="Inter"/>
                <a:sym typeface="Inter"/>
              </a:rPr>
              <a:t>Made with Gemini</a:t>
            </a:r>
            <a:endParaRPr sz="1000">
              <a:solidFill>
                <a:schemeClr val="dk1"/>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1"/>
          <p:cNvSpPr txBox="1"/>
          <p:nvPr/>
        </p:nvSpPr>
        <p:spPr>
          <a:xfrm>
            <a:off x="715750" y="1372988"/>
            <a:ext cx="3182100" cy="20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chemeClr val="dk1"/>
                </a:solidFill>
                <a:latin typeface="Lexend"/>
                <a:ea typeface="Lexend"/>
                <a:cs typeface="Lexend"/>
                <a:sym typeface="Lexend"/>
              </a:rPr>
              <a:t>Connecting the Project to DGAH</a:t>
            </a:r>
            <a:endParaRPr b="1" sz="4000">
              <a:solidFill>
                <a:schemeClr val="dk1"/>
              </a:solidFill>
              <a:latin typeface="Lexend"/>
              <a:ea typeface="Lexend"/>
              <a:cs typeface="Lexend"/>
              <a:sym typeface="Lexend"/>
            </a:endParaRPr>
          </a:p>
        </p:txBody>
      </p:sp>
      <p:pic>
        <p:nvPicPr>
          <p:cNvPr descr="File:Digital Humanities AI generated ..." id="431" name="Google Shape;431;p71"/>
          <p:cNvPicPr preferRelativeResize="0"/>
          <p:nvPr/>
        </p:nvPicPr>
        <p:blipFill>
          <a:blip r:embed="rId3">
            <a:alphaModFix/>
          </a:blip>
          <a:stretch>
            <a:fillRect/>
          </a:stretch>
        </p:blipFill>
        <p:spPr>
          <a:xfrm>
            <a:off x="4572000" y="548425"/>
            <a:ext cx="3928025" cy="3928025"/>
          </a:xfrm>
          <a:prstGeom prst="rect">
            <a:avLst/>
          </a:prstGeom>
          <a:noFill/>
          <a:ln>
            <a:noFill/>
          </a:ln>
        </p:spPr>
      </p:pic>
      <p:cxnSp>
        <p:nvCxnSpPr>
          <p:cNvPr id="432" name="Google Shape;432;p71"/>
          <p:cNvCxnSpPr/>
          <p:nvPr/>
        </p:nvCxnSpPr>
        <p:spPr>
          <a:xfrm>
            <a:off x="4220513" y="-199250"/>
            <a:ext cx="28800" cy="5859300"/>
          </a:xfrm>
          <a:prstGeom prst="straightConnector1">
            <a:avLst/>
          </a:prstGeom>
          <a:noFill/>
          <a:ln cap="flat" cmpd="sng" w="114300">
            <a:solidFill>
              <a:schemeClr val="dk1"/>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72"/>
          <p:cNvSpPr txBox="1"/>
          <p:nvPr>
            <p:ph type="title"/>
          </p:nvPr>
        </p:nvSpPr>
        <p:spPr>
          <a:xfrm>
            <a:off x="226525" y="164364"/>
            <a:ext cx="3603300" cy="70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200"/>
              <a:t>Sources</a:t>
            </a:r>
            <a:endParaRPr b="1" sz="2200"/>
          </a:p>
        </p:txBody>
      </p:sp>
      <p:sp>
        <p:nvSpPr>
          <p:cNvPr id="438" name="Google Shape;438;p72"/>
          <p:cNvSpPr txBox="1"/>
          <p:nvPr>
            <p:ph idx="3" type="title"/>
          </p:nvPr>
        </p:nvSpPr>
        <p:spPr>
          <a:xfrm>
            <a:off x="2512500" y="1028762"/>
            <a:ext cx="4119000" cy="81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439" name="Google Shape;439;p72"/>
          <p:cNvSpPr txBox="1"/>
          <p:nvPr>
            <p:ph idx="1" type="body"/>
          </p:nvPr>
        </p:nvSpPr>
        <p:spPr>
          <a:xfrm>
            <a:off x="152400" y="1028751"/>
            <a:ext cx="4119000" cy="167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0" name="Google Shape;440;p72" title="Screenshot 2026-03-10 at 10.51.19 AM.png"/>
          <p:cNvPicPr preferRelativeResize="0"/>
          <p:nvPr/>
        </p:nvPicPr>
        <p:blipFill>
          <a:blip r:embed="rId3">
            <a:alphaModFix/>
          </a:blip>
          <a:stretch>
            <a:fillRect/>
          </a:stretch>
        </p:blipFill>
        <p:spPr>
          <a:xfrm>
            <a:off x="152400" y="1028764"/>
            <a:ext cx="8839204" cy="854571"/>
          </a:xfrm>
          <a:prstGeom prst="rect">
            <a:avLst/>
          </a:prstGeom>
          <a:noFill/>
          <a:ln>
            <a:noFill/>
          </a:ln>
        </p:spPr>
      </p:pic>
      <p:pic>
        <p:nvPicPr>
          <p:cNvPr id="441" name="Google Shape;441;p72" title="Screenshot 2026-03-10 at 10.51.02 AM.png"/>
          <p:cNvPicPr preferRelativeResize="0"/>
          <p:nvPr/>
        </p:nvPicPr>
        <p:blipFill rotWithShape="1">
          <a:blip r:embed="rId4">
            <a:alphaModFix/>
          </a:blip>
          <a:srcRect b="12741" l="0" r="1196" t="8753"/>
          <a:stretch/>
        </p:blipFill>
        <p:spPr>
          <a:xfrm>
            <a:off x="152399" y="1845344"/>
            <a:ext cx="6479099" cy="3217258"/>
          </a:xfrm>
          <a:prstGeom prst="rect">
            <a:avLst/>
          </a:prstGeom>
          <a:noFill/>
          <a:ln>
            <a:noFill/>
          </a:ln>
        </p:spPr>
      </p:pic>
      <p:pic>
        <p:nvPicPr>
          <p:cNvPr id="442" name="Google Shape;442;p72" title="Screenshot 2026-03-10 at 11.00.12 AM.png"/>
          <p:cNvPicPr preferRelativeResize="0"/>
          <p:nvPr/>
        </p:nvPicPr>
        <p:blipFill rotWithShape="1">
          <a:blip r:embed="rId5">
            <a:alphaModFix/>
          </a:blip>
          <a:srcRect b="52096" l="7418" r="19860" t="38050"/>
          <a:stretch/>
        </p:blipFill>
        <p:spPr>
          <a:xfrm>
            <a:off x="3159425" y="1780125"/>
            <a:ext cx="5984573" cy="506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5"/>
          <p:cNvSpPr txBox="1"/>
          <p:nvPr>
            <p:ph idx="3" type="title"/>
          </p:nvPr>
        </p:nvSpPr>
        <p:spPr>
          <a:xfrm>
            <a:off x="692475" y="1970050"/>
            <a:ext cx="4119000" cy="2073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100"/>
              <a:t>Why Willis Hall?</a:t>
            </a:r>
            <a:endParaRPr sz="6100"/>
          </a:p>
        </p:txBody>
      </p:sp>
      <p:pic>
        <p:nvPicPr>
          <p:cNvPr id="326" name="Google Shape;326;p55"/>
          <p:cNvPicPr preferRelativeResize="0"/>
          <p:nvPr/>
        </p:nvPicPr>
        <p:blipFill>
          <a:blip r:embed="rId3">
            <a:alphaModFix/>
          </a:blip>
          <a:stretch>
            <a:fillRect/>
          </a:stretch>
        </p:blipFill>
        <p:spPr>
          <a:xfrm>
            <a:off x="4572000" y="865638"/>
            <a:ext cx="4511376" cy="3824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3"/>
          <p:cNvSpPr txBox="1"/>
          <p:nvPr>
            <p:ph idx="4294967295" type="title"/>
          </p:nvPr>
        </p:nvSpPr>
        <p:spPr>
          <a:xfrm>
            <a:off x="133450" y="2437524"/>
            <a:ext cx="4119000" cy="81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Project </a:t>
            </a:r>
            <a:r>
              <a:rPr lang="en"/>
              <a:t>Takeaways</a:t>
            </a:r>
            <a:endParaRPr/>
          </a:p>
        </p:txBody>
      </p:sp>
      <p:pic>
        <p:nvPicPr>
          <p:cNvPr id="448" name="Google Shape;448;p73"/>
          <p:cNvPicPr preferRelativeResize="0"/>
          <p:nvPr/>
        </p:nvPicPr>
        <p:blipFill>
          <a:blip r:embed="rId3">
            <a:alphaModFix/>
          </a:blip>
          <a:stretch>
            <a:fillRect/>
          </a:stretch>
        </p:blipFill>
        <p:spPr>
          <a:xfrm>
            <a:off x="4088450" y="1232825"/>
            <a:ext cx="4397850" cy="335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6"/>
          <p:cNvSpPr txBox="1"/>
          <p:nvPr/>
        </p:nvSpPr>
        <p:spPr>
          <a:xfrm>
            <a:off x="300075" y="374400"/>
            <a:ext cx="3928500" cy="20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chemeClr val="dk1"/>
                </a:solidFill>
                <a:latin typeface="Inter"/>
                <a:ea typeface="Inter"/>
                <a:cs typeface="Inter"/>
                <a:sym typeface="Inter"/>
              </a:rPr>
              <a:t>Interactive data presentation</a:t>
            </a:r>
            <a:endParaRPr b="1" sz="3700">
              <a:solidFill>
                <a:schemeClr val="dk1"/>
              </a:solidFill>
              <a:latin typeface="Inter"/>
              <a:ea typeface="Inter"/>
              <a:cs typeface="Inter"/>
              <a:sym typeface="Inter"/>
            </a:endParaRPr>
          </a:p>
        </p:txBody>
      </p:sp>
      <p:pic>
        <p:nvPicPr>
          <p:cNvPr descr="Space-filling and backbone model of 1HRY | 3D Structure visu… | Flickr" id="332" name="Google Shape;332;p56"/>
          <p:cNvPicPr preferRelativeResize="0"/>
          <p:nvPr/>
        </p:nvPicPr>
        <p:blipFill>
          <a:blip r:embed="rId3">
            <a:alphaModFix/>
          </a:blip>
          <a:stretch>
            <a:fillRect/>
          </a:stretch>
        </p:blipFill>
        <p:spPr>
          <a:xfrm>
            <a:off x="4053000" y="1372525"/>
            <a:ext cx="4667300" cy="3601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7"/>
          <p:cNvSpPr/>
          <p:nvPr/>
        </p:nvSpPr>
        <p:spPr>
          <a:xfrm>
            <a:off x="513800" y="1784650"/>
            <a:ext cx="4972800" cy="1626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38" name="Google Shape;338;p57"/>
          <p:cNvSpPr txBox="1"/>
          <p:nvPr/>
        </p:nvSpPr>
        <p:spPr>
          <a:xfrm>
            <a:off x="5862900" y="1545250"/>
            <a:ext cx="3357300" cy="2105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900">
                <a:solidFill>
                  <a:schemeClr val="accent1"/>
                </a:solidFill>
                <a:latin typeface="Roboto Mono"/>
                <a:ea typeface="Roboto Mono"/>
                <a:cs typeface="Roboto Mono"/>
                <a:sym typeface="Roboto Mono"/>
              </a:rPr>
              <a:t>Tools Powering our Project</a:t>
            </a:r>
            <a:endParaRPr b="1" sz="3900">
              <a:solidFill>
                <a:schemeClr val="accent1"/>
              </a:solidFill>
              <a:latin typeface="Roboto Mono"/>
              <a:ea typeface="Roboto Mono"/>
              <a:cs typeface="Roboto Mono"/>
              <a:sym typeface="Roboto Mono"/>
            </a:endParaRPr>
          </a:p>
        </p:txBody>
      </p:sp>
      <p:pic>
        <p:nvPicPr>
          <p:cNvPr id="339" name="Google Shape;339;p57"/>
          <p:cNvPicPr preferRelativeResize="0"/>
          <p:nvPr/>
        </p:nvPicPr>
        <p:blipFill>
          <a:blip r:embed="rId3">
            <a:alphaModFix/>
          </a:blip>
          <a:stretch>
            <a:fillRect/>
          </a:stretch>
        </p:blipFill>
        <p:spPr>
          <a:xfrm>
            <a:off x="3372238" y="1944375"/>
            <a:ext cx="2005151" cy="518000"/>
          </a:xfrm>
          <a:prstGeom prst="rect">
            <a:avLst/>
          </a:prstGeom>
          <a:noFill/>
          <a:ln>
            <a:noFill/>
          </a:ln>
        </p:spPr>
      </p:pic>
      <p:pic>
        <p:nvPicPr>
          <p:cNvPr id="340" name="Google Shape;340;p57"/>
          <p:cNvPicPr preferRelativeResize="0"/>
          <p:nvPr/>
        </p:nvPicPr>
        <p:blipFill>
          <a:blip r:embed="rId4">
            <a:alphaModFix/>
          </a:blip>
          <a:stretch>
            <a:fillRect/>
          </a:stretch>
        </p:blipFill>
        <p:spPr>
          <a:xfrm>
            <a:off x="751637" y="1784662"/>
            <a:ext cx="2266075" cy="2266075"/>
          </a:xfrm>
          <a:prstGeom prst="rect">
            <a:avLst/>
          </a:prstGeom>
          <a:noFill/>
          <a:ln>
            <a:noFill/>
          </a:ln>
        </p:spPr>
      </p:pic>
      <p:pic>
        <p:nvPicPr>
          <p:cNvPr id="341" name="Google Shape;341;p57"/>
          <p:cNvPicPr preferRelativeResize="0"/>
          <p:nvPr/>
        </p:nvPicPr>
        <p:blipFill rotWithShape="1">
          <a:blip r:embed="rId5">
            <a:alphaModFix/>
          </a:blip>
          <a:srcRect b="34618" l="0" r="0" t="36560"/>
          <a:stretch/>
        </p:blipFill>
        <p:spPr>
          <a:xfrm>
            <a:off x="3239238" y="2609543"/>
            <a:ext cx="2138175" cy="616296"/>
          </a:xfrm>
          <a:prstGeom prst="rect">
            <a:avLst/>
          </a:prstGeom>
          <a:noFill/>
          <a:ln>
            <a:noFill/>
          </a:ln>
        </p:spPr>
      </p:pic>
      <p:pic>
        <p:nvPicPr>
          <p:cNvPr id="342" name="Google Shape;342;p57"/>
          <p:cNvPicPr preferRelativeResize="0"/>
          <p:nvPr/>
        </p:nvPicPr>
        <p:blipFill>
          <a:blip r:embed="rId6">
            <a:alphaModFix/>
          </a:blip>
          <a:stretch>
            <a:fillRect/>
          </a:stretch>
        </p:blipFill>
        <p:spPr>
          <a:xfrm>
            <a:off x="665463" y="1983914"/>
            <a:ext cx="2438400" cy="438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8" title="HistoryOfWillis.png"/>
          <p:cNvPicPr preferRelativeResize="0"/>
          <p:nvPr/>
        </p:nvPicPr>
        <p:blipFill rotWithShape="1">
          <a:blip r:embed="rId3">
            <a:alphaModFix/>
          </a:blip>
          <a:srcRect b="0" l="0" r="0" t="-5496"/>
          <a:stretch/>
        </p:blipFill>
        <p:spPr>
          <a:xfrm>
            <a:off x="854050" y="690550"/>
            <a:ext cx="7166828" cy="4263824"/>
          </a:xfrm>
          <a:prstGeom prst="rect">
            <a:avLst/>
          </a:prstGeom>
          <a:noFill/>
          <a:ln>
            <a:noFill/>
          </a:ln>
        </p:spPr>
      </p:pic>
      <p:sp>
        <p:nvSpPr>
          <p:cNvPr id="348" name="Google Shape;348;p58"/>
          <p:cNvSpPr txBox="1"/>
          <p:nvPr/>
        </p:nvSpPr>
        <p:spPr>
          <a:xfrm>
            <a:off x="419250" y="223925"/>
            <a:ext cx="8568000" cy="578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200">
                <a:solidFill>
                  <a:schemeClr val="accent1"/>
                </a:solidFill>
                <a:latin typeface="Roboto Mono"/>
                <a:ea typeface="Roboto Mono"/>
                <a:cs typeface="Roboto Mono"/>
                <a:sym typeface="Roboto Mono"/>
              </a:rPr>
              <a:t>Timeline: Finding the Information</a:t>
            </a:r>
            <a:endParaRPr b="1" sz="3200">
              <a:solidFill>
                <a:schemeClr val="accent1"/>
              </a:solidFill>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9"/>
          <p:cNvSpPr txBox="1"/>
          <p:nvPr>
            <p:ph idx="4294967295" type="title"/>
          </p:nvPr>
        </p:nvSpPr>
        <p:spPr>
          <a:xfrm>
            <a:off x="1593325" y="0"/>
            <a:ext cx="7346700" cy="1486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950"/>
              <a:t>Finding Visualization Type</a:t>
            </a:r>
            <a:endParaRPr sz="2950"/>
          </a:p>
          <a:p>
            <a:pPr indent="0" lvl="0" marL="0" rtl="0" algn="l">
              <a:spcBef>
                <a:spcPts val="0"/>
              </a:spcBef>
              <a:spcAft>
                <a:spcPts val="0"/>
              </a:spcAft>
              <a:buSzPts val="990"/>
              <a:buNone/>
            </a:pPr>
            <a:r>
              <a:t/>
            </a:r>
            <a:endParaRPr sz="2950"/>
          </a:p>
        </p:txBody>
      </p:sp>
      <p:pic>
        <p:nvPicPr>
          <p:cNvPr id="354" name="Google Shape;354;p59" title="FlourishTimeline.png"/>
          <p:cNvPicPr preferRelativeResize="0"/>
          <p:nvPr/>
        </p:nvPicPr>
        <p:blipFill>
          <a:blip r:embed="rId3">
            <a:alphaModFix/>
          </a:blip>
          <a:stretch>
            <a:fillRect/>
          </a:stretch>
        </p:blipFill>
        <p:spPr>
          <a:xfrm>
            <a:off x="988525" y="767700"/>
            <a:ext cx="7458417" cy="4217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60" title="FlourishDataEntry.png"/>
          <p:cNvPicPr preferRelativeResize="0"/>
          <p:nvPr/>
        </p:nvPicPr>
        <p:blipFill rotWithShape="1">
          <a:blip r:embed="rId3">
            <a:alphaModFix/>
          </a:blip>
          <a:srcRect b="80" l="0" r="0" t="90"/>
          <a:stretch/>
        </p:blipFill>
        <p:spPr>
          <a:xfrm>
            <a:off x="1077612" y="936950"/>
            <a:ext cx="6988774" cy="3951650"/>
          </a:xfrm>
          <a:prstGeom prst="rect">
            <a:avLst/>
          </a:prstGeom>
          <a:noFill/>
          <a:ln>
            <a:noFill/>
          </a:ln>
        </p:spPr>
      </p:pic>
      <p:sp>
        <p:nvSpPr>
          <p:cNvPr id="360" name="Google Shape;360;p60"/>
          <p:cNvSpPr txBox="1"/>
          <p:nvPr/>
        </p:nvSpPr>
        <p:spPr>
          <a:xfrm>
            <a:off x="2559402" y="233150"/>
            <a:ext cx="4681800" cy="972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200">
                <a:solidFill>
                  <a:schemeClr val="accent1"/>
                </a:solidFill>
                <a:latin typeface="Roboto Mono"/>
                <a:ea typeface="Roboto Mono"/>
                <a:cs typeface="Roboto Mono"/>
                <a:sym typeface="Roboto Mono"/>
              </a:rPr>
              <a:t>Data Transferring</a:t>
            </a:r>
            <a:endParaRPr b="1" sz="3200">
              <a:solidFill>
                <a:schemeClr val="accent1"/>
              </a:solidFill>
              <a:latin typeface="Roboto Mono"/>
              <a:ea typeface="Roboto Mono"/>
              <a:cs typeface="Roboto Mono"/>
              <a:sym typeface="Roboto Mono"/>
            </a:endParaRPr>
          </a:p>
          <a:p>
            <a:pPr indent="0" lvl="0" marL="0" rtl="0" algn="l">
              <a:lnSpc>
                <a:spcPct val="80000"/>
              </a:lnSpc>
              <a:spcBef>
                <a:spcPts val="0"/>
              </a:spcBef>
              <a:spcAft>
                <a:spcPts val="0"/>
              </a:spcAft>
              <a:buNone/>
            </a:pPr>
            <a:r>
              <a:t/>
            </a:r>
            <a:endParaRPr b="1" sz="3200">
              <a:solidFill>
                <a:schemeClr val="accent1"/>
              </a:solidFill>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1"/>
          <p:cNvSpPr txBox="1"/>
          <p:nvPr>
            <p:ph idx="4294967295" type="title"/>
          </p:nvPr>
        </p:nvSpPr>
        <p:spPr>
          <a:xfrm>
            <a:off x="602700" y="93375"/>
            <a:ext cx="8038800" cy="1486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Final Timeline Product and Embedding</a:t>
            </a:r>
            <a:endParaRPr/>
          </a:p>
        </p:txBody>
      </p:sp>
      <p:pic>
        <p:nvPicPr>
          <p:cNvPr id="366" name="Google Shape;366;p61" title="FlourishTimelineDone.png"/>
          <p:cNvPicPr preferRelativeResize="0"/>
          <p:nvPr/>
        </p:nvPicPr>
        <p:blipFill>
          <a:blip r:embed="rId3">
            <a:alphaModFix/>
          </a:blip>
          <a:stretch>
            <a:fillRect/>
          </a:stretch>
        </p:blipFill>
        <p:spPr>
          <a:xfrm>
            <a:off x="811450" y="857300"/>
            <a:ext cx="7358602" cy="4167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2"/>
          <p:cNvSpPr txBox="1"/>
          <p:nvPr>
            <p:ph type="title"/>
          </p:nvPr>
        </p:nvSpPr>
        <p:spPr>
          <a:xfrm>
            <a:off x="258450" y="-979375"/>
            <a:ext cx="8627100" cy="216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200"/>
              <a:t>Panoramic Photo Example</a:t>
            </a:r>
            <a:endParaRPr sz="4200"/>
          </a:p>
        </p:txBody>
      </p:sp>
      <p:pic>
        <p:nvPicPr>
          <p:cNvPr id="372" name="Google Shape;372;p62"/>
          <p:cNvPicPr preferRelativeResize="0"/>
          <p:nvPr/>
        </p:nvPicPr>
        <p:blipFill rotWithShape="1">
          <a:blip r:embed="rId3">
            <a:alphaModFix/>
          </a:blip>
          <a:srcRect b="-3080" l="2050" r="-2050" t="3080"/>
          <a:stretch/>
        </p:blipFill>
        <p:spPr>
          <a:xfrm>
            <a:off x="937375" y="1184225"/>
            <a:ext cx="7609999" cy="380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duct / Service Offering Overview #2">
  <a:themeElements>
    <a:clrScheme name="Simple Light">
      <a:dk1>
        <a:srgbClr val="000000"/>
      </a:dk1>
      <a:lt1>
        <a:srgbClr val="E2DFD2"/>
      </a:lt1>
      <a:dk2>
        <a:srgbClr val="FFFCE9"/>
      </a:dk2>
      <a:lt2>
        <a:srgbClr val="C9C3A7"/>
      </a:lt2>
      <a:accent1>
        <a:srgbClr val="FFEDCF"/>
      </a:accent1>
      <a:accent2>
        <a:srgbClr val="595959"/>
      </a:accent2>
      <a:accent3>
        <a:srgbClr val="D56F3E"/>
      </a:accent3>
      <a:accent4>
        <a:srgbClr val="FF7D00"/>
      </a:accent4>
      <a:accent5>
        <a:srgbClr val="78290F"/>
      </a:accent5>
      <a:accent6>
        <a:srgbClr val="D05353"/>
      </a:accent6>
      <a:hlink>
        <a:srgbClr val="DF29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